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7" r:id="rId4"/>
    <p:sldId id="282" r:id="rId5"/>
    <p:sldId id="262" r:id="rId6"/>
    <p:sldId id="260" r:id="rId7"/>
    <p:sldId id="271" r:id="rId8"/>
    <p:sldId id="270" r:id="rId9"/>
    <p:sldId id="261" r:id="rId10"/>
    <p:sldId id="265" r:id="rId11"/>
    <p:sldId id="267" r:id="rId12"/>
    <p:sldId id="283" r:id="rId13"/>
    <p:sldId id="268" r:id="rId14"/>
    <p:sldId id="276" r:id="rId15"/>
    <p:sldId id="273" r:id="rId16"/>
    <p:sldId id="274" r:id="rId17"/>
    <p:sldId id="275" r:id="rId18"/>
    <p:sldId id="285" r:id="rId19"/>
    <p:sldId id="279" r:id="rId20"/>
    <p:sldId id="284" r:id="rId21"/>
    <p:sldId id="278" r:id="rId22"/>
    <p:sldId id="277" r:id="rId23"/>
    <p:sldId id="280" r:id="rId24"/>
    <p:sldId id="2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2456" autoAdjust="0"/>
  </p:normalViewPr>
  <p:slideViewPr>
    <p:cSldViewPr snapToGrid="0">
      <p:cViewPr varScale="1">
        <p:scale>
          <a:sx n="57" d="100"/>
          <a:sy n="57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B638D-D0D8-44DD-95DA-9EF23CA09102}" type="doc">
      <dgm:prSet loTypeId="urn:microsoft.com/office/officeart/2008/layout/PictureStrip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66071B-6951-40A1-B6D8-3FDDB5D0643F}">
      <dgm:prSet phldrT="[Text]"/>
      <dgm:spPr/>
      <dgm:t>
        <a:bodyPr/>
        <a:lstStyle/>
        <a:p>
          <a:r>
            <a:rPr lang="en-US" dirty="0" err="1"/>
            <a:t>Rytary</a:t>
          </a:r>
          <a:endParaRPr lang="en-US" dirty="0"/>
        </a:p>
        <a:p>
          <a:r>
            <a:rPr lang="en-US" dirty="0"/>
            <a:t>ER capsule that combines IR and ER beads</a:t>
          </a:r>
        </a:p>
      </dgm:t>
    </dgm:pt>
    <dgm:pt modelId="{7BF08372-C6A4-40AD-99B4-E0D6D09199C8}" type="parTrans" cxnId="{AE0F8204-F36C-437D-AB40-51CFF4F7020F}">
      <dgm:prSet/>
      <dgm:spPr/>
      <dgm:t>
        <a:bodyPr/>
        <a:lstStyle/>
        <a:p>
          <a:endParaRPr lang="en-US"/>
        </a:p>
      </dgm:t>
    </dgm:pt>
    <dgm:pt modelId="{C969E6BD-2954-4CAF-BFCE-54AE37B9DC73}" type="sibTrans" cxnId="{AE0F8204-F36C-437D-AB40-51CFF4F7020F}">
      <dgm:prSet/>
      <dgm:spPr/>
      <dgm:t>
        <a:bodyPr/>
        <a:lstStyle/>
        <a:p>
          <a:endParaRPr lang="en-US"/>
        </a:p>
      </dgm:t>
    </dgm:pt>
    <dgm:pt modelId="{35874B51-0F6B-436F-8F73-553CCC038E84}">
      <dgm:prSet phldrT="[Text]"/>
      <dgm:spPr/>
      <dgm:t>
        <a:bodyPr/>
        <a:lstStyle/>
        <a:p>
          <a:r>
            <a:rPr lang="en-US" dirty="0"/>
            <a:t>Carbidopa/levodopa extended release</a:t>
          </a:r>
        </a:p>
      </dgm:t>
    </dgm:pt>
    <dgm:pt modelId="{95602C27-9EE2-4BD3-AC68-D91311C2625F}" type="parTrans" cxnId="{F02019D9-7208-42BD-8075-3430A273A1CF}">
      <dgm:prSet/>
      <dgm:spPr/>
      <dgm:t>
        <a:bodyPr/>
        <a:lstStyle/>
        <a:p>
          <a:endParaRPr lang="en-US"/>
        </a:p>
      </dgm:t>
    </dgm:pt>
    <dgm:pt modelId="{3CB6301C-3CF5-480E-90E2-98673B650ECE}" type="sibTrans" cxnId="{F02019D9-7208-42BD-8075-3430A273A1CF}">
      <dgm:prSet/>
      <dgm:spPr/>
      <dgm:t>
        <a:bodyPr/>
        <a:lstStyle/>
        <a:p>
          <a:endParaRPr lang="en-US"/>
        </a:p>
      </dgm:t>
    </dgm:pt>
    <dgm:pt modelId="{5B8F9EE8-A21A-4EBF-ACDE-9647A7C484CB}">
      <dgm:prSet phldrT="[Text]"/>
      <dgm:spPr/>
      <dgm:t>
        <a:bodyPr/>
        <a:lstStyle/>
        <a:p>
          <a:r>
            <a:rPr lang="en-US" dirty="0"/>
            <a:t>Carbidopa/levodopa immediate release</a:t>
          </a:r>
        </a:p>
      </dgm:t>
    </dgm:pt>
    <dgm:pt modelId="{AD60B5D7-C993-4240-977B-5C3DDB38E991}" type="parTrans" cxnId="{0CEF9548-8235-4886-BF64-0586C9BF0BF7}">
      <dgm:prSet/>
      <dgm:spPr/>
      <dgm:t>
        <a:bodyPr/>
        <a:lstStyle/>
        <a:p>
          <a:endParaRPr lang="en-US"/>
        </a:p>
      </dgm:t>
    </dgm:pt>
    <dgm:pt modelId="{659A2C3F-9E70-4D17-A737-C0BD13CC716D}" type="sibTrans" cxnId="{0CEF9548-8235-4886-BF64-0586C9BF0BF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7B5F0AD-E779-4929-9B4C-D892759B7E32}">
      <dgm:prSet phldrT="[Text]"/>
      <dgm:spPr/>
      <dgm:t>
        <a:bodyPr/>
        <a:lstStyle/>
        <a:p>
          <a:r>
            <a:rPr lang="en-US" dirty="0"/>
            <a:t>Pramipexole/Mirapex </a:t>
          </a:r>
          <a:br>
            <a:rPr lang="en-US" dirty="0"/>
          </a:br>
          <a:r>
            <a:rPr lang="en-US" dirty="0"/>
            <a:t>IR and ER</a:t>
          </a:r>
        </a:p>
      </dgm:t>
    </dgm:pt>
    <dgm:pt modelId="{4BA976CE-A763-4CC0-A6D0-A82650C39583}" type="parTrans" cxnId="{36416A59-F680-4645-A0FE-98A9258096D2}">
      <dgm:prSet/>
      <dgm:spPr/>
      <dgm:t>
        <a:bodyPr/>
        <a:lstStyle/>
        <a:p>
          <a:endParaRPr lang="en-US"/>
        </a:p>
      </dgm:t>
    </dgm:pt>
    <dgm:pt modelId="{2F661FF9-71CB-48C7-A5EC-9BD323513403}" type="sibTrans" cxnId="{36416A59-F680-4645-A0FE-98A9258096D2}">
      <dgm:prSet/>
      <dgm:spPr/>
      <dgm:t>
        <a:bodyPr/>
        <a:lstStyle/>
        <a:p>
          <a:endParaRPr lang="en-US"/>
        </a:p>
      </dgm:t>
    </dgm:pt>
    <dgm:pt modelId="{A9A7142E-93A2-4E84-A558-79959C6C165A}">
      <dgm:prSet phldrT="[Text]"/>
      <dgm:spPr/>
      <dgm:t>
        <a:bodyPr/>
        <a:lstStyle/>
        <a:p>
          <a:r>
            <a:rPr lang="en-US" dirty="0"/>
            <a:t>Ropinirole/</a:t>
          </a:r>
          <a:r>
            <a:rPr lang="en-US" dirty="0" err="1"/>
            <a:t>Requip</a:t>
          </a:r>
          <a:br>
            <a:rPr lang="en-US" dirty="0"/>
          </a:br>
          <a:r>
            <a:rPr lang="en-US" dirty="0"/>
            <a:t>IR and ER</a:t>
          </a:r>
        </a:p>
      </dgm:t>
    </dgm:pt>
    <dgm:pt modelId="{7B9173EE-AF8F-4AA3-A794-29D3DB95E08D}" type="parTrans" cxnId="{27467D6C-D1A9-49AF-A93A-83B09DB77FD1}">
      <dgm:prSet/>
      <dgm:spPr/>
      <dgm:t>
        <a:bodyPr/>
        <a:lstStyle/>
        <a:p>
          <a:endParaRPr lang="en-US"/>
        </a:p>
      </dgm:t>
    </dgm:pt>
    <dgm:pt modelId="{4D81B8E8-9F01-400C-9CE5-23D75E68E1E2}" type="sibTrans" cxnId="{27467D6C-D1A9-49AF-A93A-83B09DB77FD1}">
      <dgm:prSet/>
      <dgm:spPr/>
      <dgm:t>
        <a:bodyPr/>
        <a:lstStyle/>
        <a:p>
          <a:endParaRPr lang="en-US"/>
        </a:p>
      </dgm:t>
    </dgm:pt>
    <dgm:pt modelId="{EF324D1D-6133-4546-927B-FB901991E4A3}">
      <dgm:prSet phldrT="[Text]"/>
      <dgm:spPr/>
      <dgm:t>
        <a:bodyPr/>
        <a:lstStyle/>
        <a:p>
          <a:r>
            <a:rPr lang="en-US" dirty="0" err="1"/>
            <a:t>Rotigotine</a:t>
          </a:r>
          <a:r>
            <a:rPr lang="en-US" dirty="0"/>
            <a:t>/</a:t>
          </a:r>
          <a:r>
            <a:rPr lang="en-US" dirty="0" err="1"/>
            <a:t>Neupro</a:t>
          </a:r>
          <a:endParaRPr lang="en-US" dirty="0"/>
        </a:p>
      </dgm:t>
    </dgm:pt>
    <dgm:pt modelId="{BBD94CF2-95C8-496D-BA9C-3B5B30871260}" type="parTrans" cxnId="{F51DA26E-5379-4FDD-A330-F0B01A4E2D77}">
      <dgm:prSet/>
      <dgm:spPr/>
      <dgm:t>
        <a:bodyPr/>
        <a:lstStyle/>
        <a:p>
          <a:endParaRPr lang="en-US"/>
        </a:p>
      </dgm:t>
    </dgm:pt>
    <dgm:pt modelId="{3BB5A75B-EE8B-46C0-9763-DABDDCE16B42}" type="sibTrans" cxnId="{F51DA26E-5379-4FDD-A330-F0B01A4E2D77}">
      <dgm:prSet/>
      <dgm:spPr/>
      <dgm:t>
        <a:bodyPr/>
        <a:lstStyle/>
        <a:p>
          <a:endParaRPr lang="en-US"/>
        </a:p>
      </dgm:t>
    </dgm:pt>
    <dgm:pt modelId="{36EE6704-BB0D-4196-8A21-C4A2901F43FC}">
      <dgm:prSet phldrT="[Text]"/>
      <dgm:spPr/>
      <dgm:t>
        <a:bodyPr/>
        <a:lstStyle/>
        <a:p>
          <a:r>
            <a:rPr lang="en-US" dirty="0"/>
            <a:t>Apomorphine/</a:t>
          </a:r>
          <a:r>
            <a:rPr lang="en-US" dirty="0" err="1"/>
            <a:t>Apokyn</a:t>
          </a:r>
          <a:endParaRPr lang="en-US" dirty="0"/>
        </a:p>
      </dgm:t>
    </dgm:pt>
    <dgm:pt modelId="{BFF9EFB6-6F13-441C-B4E2-92CDA7EC1C9E}" type="parTrans" cxnId="{D4317062-A8DD-4285-933A-75F13CA44A0C}">
      <dgm:prSet/>
      <dgm:spPr/>
      <dgm:t>
        <a:bodyPr/>
        <a:lstStyle/>
        <a:p>
          <a:endParaRPr lang="en-US"/>
        </a:p>
      </dgm:t>
    </dgm:pt>
    <dgm:pt modelId="{139B2E02-1078-4701-A751-7F5D0F42C9E8}" type="sibTrans" cxnId="{D4317062-A8DD-4285-933A-75F13CA44A0C}">
      <dgm:prSet/>
      <dgm:spPr/>
      <dgm:t>
        <a:bodyPr/>
        <a:lstStyle/>
        <a:p>
          <a:endParaRPr lang="en-US"/>
        </a:p>
      </dgm:t>
    </dgm:pt>
    <dgm:pt modelId="{0F22ED62-EAEF-4496-957B-9FAF3C5AB4F8}">
      <dgm:prSet phldrT="[Text]"/>
      <dgm:spPr/>
      <dgm:t>
        <a:bodyPr/>
        <a:lstStyle/>
        <a:p>
          <a:r>
            <a:rPr lang="en-US" dirty="0" err="1"/>
            <a:t>Rasagiline</a:t>
          </a:r>
          <a:r>
            <a:rPr lang="en-US" dirty="0"/>
            <a:t>/</a:t>
          </a:r>
          <a:r>
            <a:rPr lang="en-US" dirty="0" err="1"/>
            <a:t>Azilect</a:t>
          </a:r>
          <a:endParaRPr lang="en-US" dirty="0"/>
        </a:p>
      </dgm:t>
    </dgm:pt>
    <dgm:pt modelId="{11318C8A-4A25-41B6-B6B0-E41284F4A321}" type="parTrans" cxnId="{DDCEE58D-0DD0-471E-88D9-A76F3146F1E1}">
      <dgm:prSet/>
      <dgm:spPr/>
      <dgm:t>
        <a:bodyPr/>
        <a:lstStyle/>
        <a:p>
          <a:endParaRPr lang="en-US"/>
        </a:p>
      </dgm:t>
    </dgm:pt>
    <dgm:pt modelId="{BCBB4685-EC5B-4FB2-A180-A4B4274F7EA3}" type="sibTrans" cxnId="{DDCEE58D-0DD0-471E-88D9-A76F3146F1E1}">
      <dgm:prSet/>
      <dgm:spPr/>
      <dgm:t>
        <a:bodyPr/>
        <a:lstStyle/>
        <a:p>
          <a:endParaRPr lang="en-US"/>
        </a:p>
      </dgm:t>
    </dgm:pt>
    <dgm:pt modelId="{2A24D3F1-8BC9-4620-BB09-ED2AA5C5544A}">
      <dgm:prSet phldrT="[Text]"/>
      <dgm:spPr/>
      <dgm:t>
        <a:bodyPr/>
        <a:lstStyle/>
        <a:p>
          <a:r>
            <a:rPr lang="en-US" dirty="0"/>
            <a:t>Selegiline/</a:t>
          </a:r>
          <a:r>
            <a:rPr lang="en-US" dirty="0" err="1"/>
            <a:t>Eldepryl</a:t>
          </a:r>
          <a:endParaRPr lang="en-US" dirty="0"/>
        </a:p>
      </dgm:t>
    </dgm:pt>
    <dgm:pt modelId="{308F417A-6B16-4D94-A129-3F0178C17B01}" type="parTrans" cxnId="{37BDA3D3-136E-448D-9AFF-01660F50EE36}">
      <dgm:prSet/>
      <dgm:spPr/>
      <dgm:t>
        <a:bodyPr/>
        <a:lstStyle/>
        <a:p>
          <a:endParaRPr lang="en-US"/>
        </a:p>
      </dgm:t>
    </dgm:pt>
    <dgm:pt modelId="{687343F9-2C23-4098-AA1E-795EEA37F092}" type="sibTrans" cxnId="{37BDA3D3-136E-448D-9AFF-01660F50EE36}">
      <dgm:prSet/>
      <dgm:spPr/>
      <dgm:t>
        <a:bodyPr/>
        <a:lstStyle/>
        <a:p>
          <a:endParaRPr lang="en-US"/>
        </a:p>
      </dgm:t>
    </dgm:pt>
    <dgm:pt modelId="{A2E0175F-103C-421B-A93A-DE15C79D9ACC}">
      <dgm:prSet phldrT="[Text]"/>
      <dgm:spPr/>
      <dgm:t>
        <a:bodyPr/>
        <a:lstStyle/>
        <a:p>
          <a:r>
            <a:rPr lang="en-US" dirty="0"/>
            <a:t>Safinamide/</a:t>
          </a:r>
          <a:r>
            <a:rPr lang="en-US" dirty="0" err="1"/>
            <a:t>Xadago</a:t>
          </a:r>
          <a:endParaRPr lang="en-US" dirty="0"/>
        </a:p>
      </dgm:t>
    </dgm:pt>
    <dgm:pt modelId="{7F90AB95-E83B-4C9F-A99E-6BA9AEFE821A}" type="parTrans" cxnId="{D411DA51-6E85-4EC0-B062-CD56B9BB1467}">
      <dgm:prSet/>
      <dgm:spPr/>
      <dgm:t>
        <a:bodyPr/>
        <a:lstStyle/>
        <a:p>
          <a:endParaRPr lang="en-US"/>
        </a:p>
      </dgm:t>
    </dgm:pt>
    <dgm:pt modelId="{1539569A-9C13-40B2-8F60-F898AC2C4106}" type="sibTrans" cxnId="{D411DA51-6E85-4EC0-B062-CD56B9BB1467}">
      <dgm:prSet/>
      <dgm:spPr/>
      <dgm:t>
        <a:bodyPr/>
        <a:lstStyle/>
        <a:p>
          <a:endParaRPr lang="en-US"/>
        </a:p>
      </dgm:t>
    </dgm:pt>
    <dgm:pt modelId="{C8934193-19D2-41DE-A9EB-8B49525991AF}">
      <dgm:prSet phldrT="[Text]"/>
      <dgm:spPr/>
      <dgm:t>
        <a:bodyPr/>
        <a:lstStyle/>
        <a:p>
          <a:r>
            <a:rPr lang="en-US" dirty="0"/>
            <a:t>Entacapone/</a:t>
          </a:r>
          <a:r>
            <a:rPr lang="en-US" dirty="0" err="1"/>
            <a:t>comtan</a:t>
          </a:r>
          <a:endParaRPr lang="en-US" dirty="0"/>
        </a:p>
      </dgm:t>
    </dgm:pt>
    <dgm:pt modelId="{B7A95C6C-5C95-4371-BA21-D38AB155F88D}" type="parTrans" cxnId="{9AF0CBCE-5ACE-4398-8893-0E88D843A2FE}">
      <dgm:prSet/>
      <dgm:spPr/>
      <dgm:t>
        <a:bodyPr/>
        <a:lstStyle/>
        <a:p>
          <a:endParaRPr lang="en-US"/>
        </a:p>
      </dgm:t>
    </dgm:pt>
    <dgm:pt modelId="{2B04EC4D-4044-432A-8987-645EF3B0BFC5}" type="sibTrans" cxnId="{9AF0CBCE-5ACE-4398-8893-0E88D843A2FE}">
      <dgm:prSet/>
      <dgm:spPr/>
      <dgm:t>
        <a:bodyPr/>
        <a:lstStyle/>
        <a:p>
          <a:endParaRPr lang="en-US"/>
        </a:p>
      </dgm:t>
    </dgm:pt>
    <dgm:pt modelId="{5B20CBF4-CA65-4DFC-BA53-E59AEFCD802F}">
      <dgm:prSet phldrT="[Text]"/>
      <dgm:spPr/>
      <dgm:t>
        <a:bodyPr/>
        <a:lstStyle/>
        <a:p>
          <a:r>
            <a:rPr lang="en-US" dirty="0"/>
            <a:t>Carb </a:t>
          </a:r>
          <a:r>
            <a:rPr lang="en-US" dirty="0" err="1"/>
            <a:t>levo</a:t>
          </a:r>
          <a:r>
            <a:rPr lang="en-US" dirty="0"/>
            <a:t> </a:t>
          </a:r>
          <a:r>
            <a:rPr lang="en-US" dirty="0" err="1"/>
            <a:t>entac</a:t>
          </a:r>
          <a:r>
            <a:rPr lang="en-US" dirty="0"/>
            <a:t>/</a:t>
          </a:r>
          <a:r>
            <a:rPr lang="en-US" dirty="0" err="1"/>
            <a:t>Stalevo</a:t>
          </a:r>
          <a:endParaRPr lang="en-US" dirty="0"/>
        </a:p>
      </dgm:t>
    </dgm:pt>
    <dgm:pt modelId="{EB6819D4-F2B0-4F85-AD24-90F8DF948DB4}" type="parTrans" cxnId="{9F8A1F54-C846-421C-88B1-4683A1DCBF09}">
      <dgm:prSet/>
      <dgm:spPr/>
      <dgm:t>
        <a:bodyPr/>
        <a:lstStyle/>
        <a:p>
          <a:endParaRPr lang="en-US"/>
        </a:p>
      </dgm:t>
    </dgm:pt>
    <dgm:pt modelId="{4AC04CFD-B22F-4D73-B35A-A13D3F6400D0}" type="sibTrans" cxnId="{9F8A1F54-C846-421C-88B1-4683A1DCBF09}">
      <dgm:prSet/>
      <dgm:spPr/>
      <dgm:t>
        <a:bodyPr/>
        <a:lstStyle/>
        <a:p>
          <a:endParaRPr lang="en-US"/>
        </a:p>
      </dgm:t>
    </dgm:pt>
    <dgm:pt modelId="{49F82092-9060-46D7-B9A5-BBE50651FDC0}">
      <dgm:prSet phldrT="[Text]"/>
      <dgm:spPr/>
      <dgm:t>
        <a:bodyPr/>
        <a:lstStyle/>
        <a:p>
          <a:r>
            <a:rPr lang="en-US" dirty="0"/>
            <a:t>Carb </a:t>
          </a:r>
          <a:r>
            <a:rPr lang="en-US" dirty="0" err="1"/>
            <a:t>levo</a:t>
          </a:r>
          <a:r>
            <a:rPr lang="en-US" dirty="0"/>
            <a:t> enteral/</a:t>
          </a:r>
          <a:r>
            <a:rPr lang="en-US" dirty="0" err="1"/>
            <a:t>duopa</a:t>
          </a:r>
          <a:endParaRPr lang="en-US" dirty="0"/>
        </a:p>
      </dgm:t>
    </dgm:pt>
    <dgm:pt modelId="{7ED64DBD-50D2-4C50-9903-3C3B5E843EE1}" type="parTrans" cxnId="{0F9573B7-3DD2-4BC9-9C12-5D8FF46AB638}">
      <dgm:prSet/>
      <dgm:spPr/>
      <dgm:t>
        <a:bodyPr/>
        <a:lstStyle/>
        <a:p>
          <a:endParaRPr lang="en-US"/>
        </a:p>
      </dgm:t>
    </dgm:pt>
    <dgm:pt modelId="{465EBD29-687E-4C96-9065-DAA139394BE9}" type="sibTrans" cxnId="{0F9573B7-3DD2-4BC9-9C12-5D8FF46AB638}">
      <dgm:prSet/>
      <dgm:spPr/>
      <dgm:t>
        <a:bodyPr/>
        <a:lstStyle/>
        <a:p>
          <a:endParaRPr lang="en-US"/>
        </a:p>
      </dgm:t>
    </dgm:pt>
    <dgm:pt modelId="{FB7DBB5F-3D2F-443A-B518-B216D674155F}">
      <dgm:prSet phldrT="[Text]"/>
      <dgm:spPr/>
      <dgm:t>
        <a:bodyPr/>
        <a:lstStyle/>
        <a:p>
          <a:r>
            <a:rPr lang="en-US" dirty="0"/>
            <a:t>Levodopa inhalation powder/</a:t>
          </a:r>
          <a:r>
            <a:rPr lang="en-US" dirty="0" err="1"/>
            <a:t>Inbrija</a:t>
          </a:r>
          <a:endParaRPr lang="en-US" dirty="0"/>
        </a:p>
      </dgm:t>
    </dgm:pt>
    <dgm:pt modelId="{9C5943FA-2527-40AE-8319-20DB1AF16163}" type="parTrans" cxnId="{F1C354DE-69F3-420B-A830-57CF43B269D8}">
      <dgm:prSet/>
      <dgm:spPr/>
      <dgm:t>
        <a:bodyPr/>
        <a:lstStyle/>
        <a:p>
          <a:endParaRPr lang="en-US"/>
        </a:p>
      </dgm:t>
    </dgm:pt>
    <dgm:pt modelId="{E7ACA457-F9B4-4124-A75B-4C107E8632BA}" type="sibTrans" cxnId="{F1C354DE-69F3-420B-A830-57CF43B269D8}">
      <dgm:prSet/>
      <dgm:spPr/>
      <dgm:t>
        <a:bodyPr/>
        <a:lstStyle/>
        <a:p>
          <a:endParaRPr lang="en-US"/>
        </a:p>
      </dgm:t>
    </dgm:pt>
    <dgm:pt modelId="{A4AE6497-7511-4968-9B90-46D603876000}">
      <dgm:prSet phldrT="[Text]"/>
      <dgm:spPr/>
      <dgm:t>
        <a:bodyPr/>
        <a:lstStyle/>
        <a:p>
          <a:r>
            <a:rPr lang="en-US" dirty="0"/>
            <a:t>Apomorphine SL/ </a:t>
          </a:r>
          <a:r>
            <a:rPr lang="en-US" dirty="0" err="1"/>
            <a:t>Kynmobi</a:t>
          </a:r>
          <a:endParaRPr lang="en-US" dirty="0"/>
        </a:p>
      </dgm:t>
    </dgm:pt>
    <dgm:pt modelId="{093B189E-1776-4055-BFC4-396F9D2161AB}" type="parTrans" cxnId="{DF015DDA-A5FE-4C59-A99F-588AB88C3F21}">
      <dgm:prSet/>
      <dgm:spPr/>
      <dgm:t>
        <a:bodyPr/>
        <a:lstStyle/>
        <a:p>
          <a:endParaRPr lang="en-US"/>
        </a:p>
      </dgm:t>
    </dgm:pt>
    <dgm:pt modelId="{8E9A297C-3383-4C3C-A994-6AF769B4B5DE}" type="sibTrans" cxnId="{DF015DDA-A5FE-4C59-A99F-588AB88C3F21}">
      <dgm:prSet/>
      <dgm:spPr/>
      <dgm:t>
        <a:bodyPr/>
        <a:lstStyle/>
        <a:p>
          <a:endParaRPr lang="en-US"/>
        </a:p>
      </dgm:t>
    </dgm:pt>
    <dgm:pt modelId="{18619869-8320-4B36-A02B-D0EB26FD70BE}">
      <dgm:prSet phldrT="[Text]"/>
      <dgm:spPr/>
      <dgm:t>
        <a:bodyPr/>
        <a:lstStyle/>
        <a:p>
          <a:r>
            <a:rPr lang="en-US" dirty="0"/>
            <a:t>Amantadine IR/ ER </a:t>
          </a:r>
          <a:r>
            <a:rPr lang="en-US" dirty="0" err="1"/>
            <a:t>Gocovri</a:t>
          </a:r>
          <a:r>
            <a:rPr lang="en-US" dirty="0"/>
            <a:t> or </a:t>
          </a:r>
          <a:r>
            <a:rPr lang="en-US" dirty="0" err="1"/>
            <a:t>Osmolex</a:t>
          </a:r>
          <a:endParaRPr lang="en-US" dirty="0"/>
        </a:p>
      </dgm:t>
    </dgm:pt>
    <dgm:pt modelId="{D30EFD53-F783-4D11-96A8-236CE2E08A4B}" type="parTrans" cxnId="{5F9BECF2-AA7F-469C-B21D-632B8359359A}">
      <dgm:prSet/>
      <dgm:spPr/>
      <dgm:t>
        <a:bodyPr/>
        <a:lstStyle/>
        <a:p>
          <a:endParaRPr lang="en-US"/>
        </a:p>
      </dgm:t>
    </dgm:pt>
    <dgm:pt modelId="{64DBB5FF-DCD4-434A-B523-DB37A800CAB9}" type="sibTrans" cxnId="{5F9BECF2-AA7F-469C-B21D-632B8359359A}">
      <dgm:prSet/>
      <dgm:spPr/>
      <dgm:t>
        <a:bodyPr/>
        <a:lstStyle/>
        <a:p>
          <a:endParaRPr lang="en-US"/>
        </a:p>
      </dgm:t>
    </dgm:pt>
    <dgm:pt modelId="{A25D475B-F8F4-4657-804B-E20A91C3172D}">
      <dgm:prSet phldrT="[Text]"/>
      <dgm:spPr/>
      <dgm:t>
        <a:bodyPr/>
        <a:lstStyle/>
        <a:p>
          <a:r>
            <a:rPr lang="en-US" dirty="0" err="1"/>
            <a:t>Istradefylline</a:t>
          </a:r>
          <a:r>
            <a:rPr lang="en-US" dirty="0"/>
            <a:t>/</a:t>
          </a:r>
          <a:r>
            <a:rPr lang="en-US" dirty="0" err="1"/>
            <a:t>Nourianz</a:t>
          </a:r>
          <a:endParaRPr lang="en-US" dirty="0"/>
        </a:p>
      </dgm:t>
    </dgm:pt>
    <dgm:pt modelId="{7D66182E-CD1A-4C9F-9BFB-3A68D6CBDCAE}" type="parTrans" cxnId="{D9158396-D317-4B00-A4DF-91010A0A4B07}">
      <dgm:prSet/>
      <dgm:spPr/>
      <dgm:t>
        <a:bodyPr/>
        <a:lstStyle/>
        <a:p>
          <a:endParaRPr lang="en-US"/>
        </a:p>
      </dgm:t>
    </dgm:pt>
    <dgm:pt modelId="{33F6EA59-3308-4081-A15C-A8A43AEC4BEB}" type="sibTrans" cxnId="{D9158396-D317-4B00-A4DF-91010A0A4B07}">
      <dgm:prSet/>
      <dgm:spPr/>
      <dgm:t>
        <a:bodyPr/>
        <a:lstStyle/>
        <a:p>
          <a:endParaRPr lang="en-US"/>
        </a:p>
      </dgm:t>
    </dgm:pt>
    <dgm:pt modelId="{5B5F807C-9421-43C0-A47D-B18B9BC8D288}">
      <dgm:prSet phldrT="[Text]"/>
      <dgm:spPr/>
      <dgm:t>
        <a:bodyPr/>
        <a:lstStyle/>
        <a:p>
          <a:r>
            <a:rPr lang="en-US" dirty="0" err="1"/>
            <a:t>Opicapone</a:t>
          </a:r>
          <a:r>
            <a:rPr lang="en-US" dirty="0"/>
            <a:t>/</a:t>
          </a:r>
          <a:r>
            <a:rPr lang="en-US" dirty="0" err="1"/>
            <a:t>Ongentys</a:t>
          </a:r>
          <a:endParaRPr lang="en-US" dirty="0"/>
        </a:p>
      </dgm:t>
    </dgm:pt>
    <dgm:pt modelId="{50E04FB0-6E9D-4699-8C63-79CD6D40E0D1}" type="parTrans" cxnId="{6A2ED4BF-440F-4585-BFB3-32F595412DF7}">
      <dgm:prSet/>
      <dgm:spPr/>
      <dgm:t>
        <a:bodyPr/>
        <a:lstStyle/>
        <a:p>
          <a:endParaRPr lang="en-US"/>
        </a:p>
      </dgm:t>
    </dgm:pt>
    <dgm:pt modelId="{3A7B6151-050B-4697-865C-BC703EA0A89E}" type="sibTrans" cxnId="{6A2ED4BF-440F-4585-BFB3-32F595412DF7}">
      <dgm:prSet/>
      <dgm:spPr/>
      <dgm:t>
        <a:bodyPr/>
        <a:lstStyle/>
        <a:p>
          <a:endParaRPr lang="en-US"/>
        </a:p>
      </dgm:t>
    </dgm:pt>
    <dgm:pt modelId="{C02357F3-AC14-4B24-938B-35CA7D040C11}" type="pres">
      <dgm:prSet presAssocID="{790B638D-D0D8-44DD-95DA-9EF23CA09102}" presName="Name0" presStyleCnt="0">
        <dgm:presLayoutVars>
          <dgm:dir/>
          <dgm:resizeHandles val="exact"/>
        </dgm:presLayoutVars>
      </dgm:prSet>
      <dgm:spPr/>
    </dgm:pt>
    <dgm:pt modelId="{32FC34F5-C1B4-4DD2-A401-C867BF7A3791}" type="pres">
      <dgm:prSet presAssocID="{5066071B-6951-40A1-B6D8-3FDDB5D0643F}" presName="composite" presStyleCnt="0"/>
      <dgm:spPr/>
    </dgm:pt>
    <dgm:pt modelId="{958C656E-F762-439A-9B78-114E7C105928}" type="pres">
      <dgm:prSet presAssocID="{5066071B-6951-40A1-B6D8-3FDDB5D0643F}" presName="rect1" presStyleLbl="trAlignAcc1" presStyleIdx="0" presStyleCnt="18">
        <dgm:presLayoutVars>
          <dgm:bulletEnabled val="1"/>
        </dgm:presLayoutVars>
      </dgm:prSet>
      <dgm:spPr/>
    </dgm:pt>
    <dgm:pt modelId="{2C5C9C0F-1E11-4BAD-BE7E-A5A557427C88}" type="pres">
      <dgm:prSet presAssocID="{5066071B-6951-40A1-B6D8-3FDDB5D0643F}" presName="rect2" presStyleLbl="fgImgPlace1" presStyleIdx="0" presStyleCnt="18"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E655EF1A-E08D-42DF-9EF5-6D10BD4AF6BF}" type="pres">
      <dgm:prSet presAssocID="{C969E6BD-2954-4CAF-BFCE-54AE37B9DC73}" presName="sibTrans" presStyleCnt="0"/>
      <dgm:spPr/>
    </dgm:pt>
    <dgm:pt modelId="{FDB3F9B5-707C-4F7E-AC06-AC024AA91288}" type="pres">
      <dgm:prSet presAssocID="{35874B51-0F6B-436F-8F73-553CCC038E84}" presName="composite" presStyleCnt="0"/>
      <dgm:spPr/>
    </dgm:pt>
    <dgm:pt modelId="{2DABB5DE-40F0-42C1-9D10-92BB7A1B7FAA}" type="pres">
      <dgm:prSet presAssocID="{35874B51-0F6B-436F-8F73-553CCC038E84}" presName="rect1" presStyleLbl="trAlignAcc1" presStyleIdx="1" presStyleCnt="18">
        <dgm:presLayoutVars>
          <dgm:bulletEnabled val="1"/>
        </dgm:presLayoutVars>
      </dgm:prSet>
      <dgm:spPr/>
    </dgm:pt>
    <dgm:pt modelId="{FD04D4F1-21BC-4D41-8EE6-7618FCC8474C}" type="pres">
      <dgm:prSet presAssocID="{35874B51-0F6B-436F-8F73-553CCC038E84}" presName="rect2" presStyleLbl="fgImgPlace1" presStyleIdx="1" presStyleCnt="18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1C970056-3122-43DD-BC68-2D76464865AB}" type="pres">
      <dgm:prSet presAssocID="{3CB6301C-3CF5-480E-90E2-98673B650ECE}" presName="sibTrans" presStyleCnt="0"/>
      <dgm:spPr/>
    </dgm:pt>
    <dgm:pt modelId="{8317524A-191A-4CA2-A589-D670BA9CDF21}" type="pres">
      <dgm:prSet presAssocID="{5B8F9EE8-A21A-4EBF-ACDE-9647A7C484CB}" presName="composite" presStyleCnt="0"/>
      <dgm:spPr/>
    </dgm:pt>
    <dgm:pt modelId="{EADE6B20-518F-4232-A48A-A983FC2D9778}" type="pres">
      <dgm:prSet presAssocID="{5B8F9EE8-A21A-4EBF-ACDE-9647A7C484CB}" presName="rect1" presStyleLbl="trAlignAcc1" presStyleIdx="2" presStyleCnt="18">
        <dgm:presLayoutVars>
          <dgm:bulletEnabled val="1"/>
        </dgm:presLayoutVars>
      </dgm:prSet>
      <dgm:spPr/>
    </dgm:pt>
    <dgm:pt modelId="{67B9AFB3-2C50-4920-A50F-E7E8E35A34A1}" type="pres">
      <dgm:prSet presAssocID="{5B8F9EE8-A21A-4EBF-ACDE-9647A7C484CB}" presName="rect2" presStyleLbl="fgImgPlace1" presStyleIdx="2" presStyleCnt="18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06BE5291-55F5-4F73-9B19-603A93026426}" type="pres">
      <dgm:prSet presAssocID="{659A2C3F-9E70-4D17-A737-C0BD13CC716D}" presName="sibTrans" presStyleCnt="0"/>
      <dgm:spPr/>
    </dgm:pt>
    <dgm:pt modelId="{64AD61A1-C6E8-46F5-BD01-456D56DBC36D}" type="pres">
      <dgm:prSet presAssocID="{18619869-8320-4B36-A02B-D0EB26FD70BE}" presName="composite" presStyleCnt="0"/>
      <dgm:spPr/>
    </dgm:pt>
    <dgm:pt modelId="{1E564520-207E-43C8-842F-84C5143F82CD}" type="pres">
      <dgm:prSet presAssocID="{18619869-8320-4B36-A02B-D0EB26FD70BE}" presName="rect1" presStyleLbl="trAlignAcc1" presStyleIdx="3" presStyleCnt="18">
        <dgm:presLayoutVars>
          <dgm:bulletEnabled val="1"/>
        </dgm:presLayoutVars>
      </dgm:prSet>
      <dgm:spPr/>
    </dgm:pt>
    <dgm:pt modelId="{BC911293-C64F-431D-962B-D485CF43770D}" type="pres">
      <dgm:prSet presAssocID="{18619869-8320-4B36-A02B-D0EB26FD70BE}" presName="rect2" presStyleLbl="fgImgPlace1" presStyleIdx="3" presStyleCnt="18" custScaleX="121961"/>
      <dgm:spPr>
        <a:blipFill rotWithShape="1">
          <a:blip xmlns:r="http://schemas.openxmlformats.org/officeDocument/2006/relationships" r:embed="rId4"/>
          <a:srcRect/>
          <a:stretch>
            <a:fillRect l="-50000" r="-50000"/>
          </a:stretch>
        </a:blipFill>
      </dgm:spPr>
    </dgm:pt>
    <dgm:pt modelId="{9E0268DA-FAD0-4288-8D6A-B29F215FD1DB}" type="pres">
      <dgm:prSet presAssocID="{64DBB5FF-DCD4-434A-B523-DB37A800CAB9}" presName="sibTrans" presStyleCnt="0"/>
      <dgm:spPr/>
    </dgm:pt>
    <dgm:pt modelId="{401F8587-179E-4DBE-94B9-6D27AB69D969}" type="pres">
      <dgm:prSet presAssocID="{17B5F0AD-E779-4929-9B4C-D892759B7E32}" presName="composite" presStyleCnt="0"/>
      <dgm:spPr/>
    </dgm:pt>
    <dgm:pt modelId="{9A29C46F-9B07-4FC0-AB45-07F7316535BA}" type="pres">
      <dgm:prSet presAssocID="{17B5F0AD-E779-4929-9B4C-D892759B7E32}" presName="rect1" presStyleLbl="trAlignAcc1" presStyleIdx="4" presStyleCnt="18">
        <dgm:presLayoutVars>
          <dgm:bulletEnabled val="1"/>
        </dgm:presLayoutVars>
      </dgm:prSet>
      <dgm:spPr/>
    </dgm:pt>
    <dgm:pt modelId="{CCDF87A4-28C0-48A3-A678-E9D5FFD00F59}" type="pres">
      <dgm:prSet presAssocID="{17B5F0AD-E779-4929-9B4C-D892759B7E32}" presName="rect2" presStyleLbl="fgImgPlace1" presStyleIdx="4" presStyleCnt="18"/>
      <dgm:spPr>
        <a:blipFill rotWithShape="1">
          <a:blip xmlns:r="http://schemas.openxmlformats.org/officeDocument/2006/relationships" r:embed="rId5"/>
          <a:srcRect/>
          <a:stretch>
            <a:fillRect t="-3000" b="-3000"/>
          </a:stretch>
        </a:blipFill>
      </dgm:spPr>
    </dgm:pt>
    <dgm:pt modelId="{D732324F-A423-4DE1-A7A2-0D61550024BA}" type="pres">
      <dgm:prSet presAssocID="{2F661FF9-71CB-48C7-A5EC-9BD323513403}" presName="sibTrans" presStyleCnt="0"/>
      <dgm:spPr/>
    </dgm:pt>
    <dgm:pt modelId="{0CBB80EB-B45A-4595-A6BE-5DA80B0AB25D}" type="pres">
      <dgm:prSet presAssocID="{A9A7142E-93A2-4E84-A558-79959C6C165A}" presName="composite" presStyleCnt="0"/>
      <dgm:spPr/>
    </dgm:pt>
    <dgm:pt modelId="{ABD89862-182C-4E4E-888F-F917E4FFC88E}" type="pres">
      <dgm:prSet presAssocID="{A9A7142E-93A2-4E84-A558-79959C6C165A}" presName="rect1" presStyleLbl="trAlignAcc1" presStyleIdx="5" presStyleCnt="18">
        <dgm:presLayoutVars>
          <dgm:bulletEnabled val="1"/>
        </dgm:presLayoutVars>
      </dgm:prSet>
      <dgm:spPr/>
    </dgm:pt>
    <dgm:pt modelId="{B4F91777-8876-4498-AE5A-B17DCFF84F2E}" type="pres">
      <dgm:prSet presAssocID="{A9A7142E-93A2-4E84-A558-79959C6C165A}" presName="rect2" presStyleLbl="fgImgPlace1" presStyleIdx="5" presStyleCnt="18"/>
      <dgm:spPr>
        <a:blipFill rotWithShape="1">
          <a:blip xmlns:r="http://schemas.openxmlformats.org/officeDocument/2006/relationships" r:embed="rId6"/>
          <a:srcRect/>
          <a:stretch>
            <a:fillRect t="-10000" b="-10000"/>
          </a:stretch>
        </a:blipFill>
      </dgm:spPr>
    </dgm:pt>
    <dgm:pt modelId="{4AAB54D5-F3EE-4B0E-A857-B20D62352E9E}" type="pres">
      <dgm:prSet presAssocID="{4D81B8E8-9F01-400C-9CE5-23D75E68E1E2}" presName="sibTrans" presStyleCnt="0"/>
      <dgm:spPr/>
    </dgm:pt>
    <dgm:pt modelId="{C92A77AC-D76B-43B3-B74E-4D990E1F4C87}" type="pres">
      <dgm:prSet presAssocID="{EF324D1D-6133-4546-927B-FB901991E4A3}" presName="composite" presStyleCnt="0"/>
      <dgm:spPr/>
    </dgm:pt>
    <dgm:pt modelId="{84F0F07C-DFEA-4004-9B4B-93AE667696E2}" type="pres">
      <dgm:prSet presAssocID="{EF324D1D-6133-4546-927B-FB901991E4A3}" presName="rect1" presStyleLbl="trAlignAcc1" presStyleIdx="6" presStyleCnt="18">
        <dgm:presLayoutVars>
          <dgm:bulletEnabled val="1"/>
        </dgm:presLayoutVars>
      </dgm:prSet>
      <dgm:spPr/>
    </dgm:pt>
    <dgm:pt modelId="{84F575E2-8D38-4849-9EC1-1132066CE143}" type="pres">
      <dgm:prSet presAssocID="{EF324D1D-6133-4546-927B-FB901991E4A3}" presName="rect2" presStyleLbl="fgImgPlace1" presStyleIdx="6" presStyleCnt="18"/>
      <dgm:spPr>
        <a:blipFill rotWithShape="1">
          <a:blip xmlns:r="http://schemas.openxmlformats.org/officeDocument/2006/relationships" r:embed="rId7"/>
          <a:srcRect/>
          <a:stretch>
            <a:fillRect l="-33000" r="-33000"/>
          </a:stretch>
        </a:blipFill>
      </dgm:spPr>
    </dgm:pt>
    <dgm:pt modelId="{22146D4D-0D2C-46E2-98B4-3256E8171E70}" type="pres">
      <dgm:prSet presAssocID="{3BB5A75B-EE8B-46C0-9763-DABDDCE16B42}" presName="sibTrans" presStyleCnt="0"/>
      <dgm:spPr/>
    </dgm:pt>
    <dgm:pt modelId="{04EC47B8-82D8-4DA6-8CA3-081297B40D6E}" type="pres">
      <dgm:prSet presAssocID="{36EE6704-BB0D-4196-8A21-C4A2901F43FC}" presName="composite" presStyleCnt="0"/>
      <dgm:spPr/>
    </dgm:pt>
    <dgm:pt modelId="{83A7DAE8-70CA-4331-8EF7-F1A21E51747F}" type="pres">
      <dgm:prSet presAssocID="{36EE6704-BB0D-4196-8A21-C4A2901F43FC}" presName="rect1" presStyleLbl="trAlignAcc1" presStyleIdx="7" presStyleCnt="18">
        <dgm:presLayoutVars>
          <dgm:bulletEnabled val="1"/>
        </dgm:presLayoutVars>
      </dgm:prSet>
      <dgm:spPr/>
    </dgm:pt>
    <dgm:pt modelId="{A1192137-2833-4B0D-890B-98999C38BFB5}" type="pres">
      <dgm:prSet presAssocID="{36EE6704-BB0D-4196-8A21-C4A2901F43FC}" presName="rect2" presStyleLbl="fgImgPlace1" presStyleIdx="7" presStyleCnt="18"/>
      <dgm:spPr>
        <a:blipFill rotWithShape="1">
          <a:blip xmlns:r="http://schemas.openxmlformats.org/officeDocument/2006/relationships" r:embed="rId8"/>
          <a:srcRect/>
          <a:stretch>
            <a:fillRect t="-9000" b="-9000"/>
          </a:stretch>
        </a:blipFill>
      </dgm:spPr>
    </dgm:pt>
    <dgm:pt modelId="{ADBC3FB0-7CBC-4833-8E8C-6A7F6572A274}" type="pres">
      <dgm:prSet presAssocID="{139B2E02-1078-4701-A751-7F5D0F42C9E8}" presName="sibTrans" presStyleCnt="0"/>
      <dgm:spPr/>
    </dgm:pt>
    <dgm:pt modelId="{395A179B-6A10-4EB9-B326-7396A81AEA4C}" type="pres">
      <dgm:prSet presAssocID="{0F22ED62-EAEF-4496-957B-9FAF3C5AB4F8}" presName="composite" presStyleCnt="0"/>
      <dgm:spPr/>
    </dgm:pt>
    <dgm:pt modelId="{9D649671-FDF6-4614-B3F0-31039882C5D2}" type="pres">
      <dgm:prSet presAssocID="{0F22ED62-EAEF-4496-957B-9FAF3C5AB4F8}" presName="rect1" presStyleLbl="trAlignAcc1" presStyleIdx="8" presStyleCnt="18">
        <dgm:presLayoutVars>
          <dgm:bulletEnabled val="1"/>
        </dgm:presLayoutVars>
      </dgm:prSet>
      <dgm:spPr/>
    </dgm:pt>
    <dgm:pt modelId="{A9500E29-E79F-4709-9476-9BDF2D21A88D}" type="pres">
      <dgm:prSet presAssocID="{0F22ED62-EAEF-4496-957B-9FAF3C5AB4F8}" presName="rect2" presStyleLbl="fgImgPlace1" presStyleIdx="8" presStyleCnt="18"/>
      <dgm:spPr>
        <a:blipFill rotWithShape="1">
          <a:blip xmlns:r="http://schemas.openxmlformats.org/officeDocument/2006/relationships" r:embed="rId9"/>
          <a:srcRect/>
          <a:stretch>
            <a:fillRect l="-7000" r="-7000"/>
          </a:stretch>
        </a:blipFill>
      </dgm:spPr>
    </dgm:pt>
    <dgm:pt modelId="{C5CE6A2C-54E1-44E3-98A6-CCAD19671D8E}" type="pres">
      <dgm:prSet presAssocID="{BCBB4685-EC5B-4FB2-A180-A4B4274F7EA3}" presName="sibTrans" presStyleCnt="0"/>
      <dgm:spPr/>
    </dgm:pt>
    <dgm:pt modelId="{50669097-C102-4C0E-831B-041CD495C8A2}" type="pres">
      <dgm:prSet presAssocID="{2A24D3F1-8BC9-4620-BB09-ED2AA5C5544A}" presName="composite" presStyleCnt="0"/>
      <dgm:spPr/>
    </dgm:pt>
    <dgm:pt modelId="{CDBA94DA-B753-428B-88CF-A3B0910982EB}" type="pres">
      <dgm:prSet presAssocID="{2A24D3F1-8BC9-4620-BB09-ED2AA5C5544A}" presName="rect1" presStyleLbl="trAlignAcc1" presStyleIdx="9" presStyleCnt="18">
        <dgm:presLayoutVars>
          <dgm:bulletEnabled val="1"/>
        </dgm:presLayoutVars>
      </dgm:prSet>
      <dgm:spPr/>
    </dgm:pt>
    <dgm:pt modelId="{F56B55C9-2B92-48FB-95DE-8F8315FB8E8C}" type="pres">
      <dgm:prSet presAssocID="{2A24D3F1-8BC9-4620-BB09-ED2AA5C5544A}" presName="rect2" presStyleLbl="fgImgPlace1" presStyleIdx="9" presStyleCnt="18"/>
      <dgm:spPr>
        <a:blipFill rotWithShape="1">
          <a:blip xmlns:r="http://schemas.openxmlformats.org/officeDocument/2006/relationships" r:embed="rId10"/>
          <a:srcRect/>
          <a:stretch>
            <a:fillRect l="-33000" r="-33000"/>
          </a:stretch>
        </a:blipFill>
      </dgm:spPr>
    </dgm:pt>
    <dgm:pt modelId="{3F2C34C5-6AC9-41C4-8985-B909BB07CB9D}" type="pres">
      <dgm:prSet presAssocID="{687343F9-2C23-4098-AA1E-795EEA37F092}" presName="sibTrans" presStyleCnt="0"/>
      <dgm:spPr/>
    </dgm:pt>
    <dgm:pt modelId="{971FA099-57EF-4A3B-BE12-04D9DF2F5FAF}" type="pres">
      <dgm:prSet presAssocID="{A2E0175F-103C-421B-A93A-DE15C79D9ACC}" presName="composite" presStyleCnt="0"/>
      <dgm:spPr/>
    </dgm:pt>
    <dgm:pt modelId="{B5D188BF-3FEB-40AB-A443-E86B2AB297B5}" type="pres">
      <dgm:prSet presAssocID="{A2E0175F-103C-421B-A93A-DE15C79D9ACC}" presName="rect1" presStyleLbl="trAlignAcc1" presStyleIdx="10" presStyleCnt="18">
        <dgm:presLayoutVars>
          <dgm:bulletEnabled val="1"/>
        </dgm:presLayoutVars>
      </dgm:prSet>
      <dgm:spPr/>
    </dgm:pt>
    <dgm:pt modelId="{16B04302-3846-427B-A3B1-565D285722B3}" type="pres">
      <dgm:prSet presAssocID="{A2E0175F-103C-421B-A93A-DE15C79D9ACC}" presName="rect2" presStyleLbl="fgImgPlace1" presStyleIdx="10" presStyleCnt="18"/>
      <dgm:spPr>
        <a:blipFill rotWithShape="1">
          <a:blip xmlns:r="http://schemas.openxmlformats.org/officeDocument/2006/relationships" r:embed="rId11"/>
          <a:srcRect/>
          <a:stretch>
            <a:fillRect l="-7000" r="-7000"/>
          </a:stretch>
        </a:blipFill>
      </dgm:spPr>
    </dgm:pt>
    <dgm:pt modelId="{F9D02466-2CB6-41CC-94A1-08088AE9ED02}" type="pres">
      <dgm:prSet presAssocID="{1539569A-9C13-40B2-8F60-F898AC2C4106}" presName="sibTrans" presStyleCnt="0"/>
      <dgm:spPr/>
    </dgm:pt>
    <dgm:pt modelId="{F2610006-E6B8-4176-8600-4DD23638EAC8}" type="pres">
      <dgm:prSet presAssocID="{A25D475B-F8F4-4657-804B-E20A91C3172D}" presName="composite" presStyleCnt="0"/>
      <dgm:spPr/>
    </dgm:pt>
    <dgm:pt modelId="{7C101EAB-23FF-4F5D-BA0E-68B88904594E}" type="pres">
      <dgm:prSet presAssocID="{A25D475B-F8F4-4657-804B-E20A91C3172D}" presName="rect1" presStyleLbl="trAlignAcc1" presStyleIdx="11" presStyleCnt="18">
        <dgm:presLayoutVars>
          <dgm:bulletEnabled val="1"/>
        </dgm:presLayoutVars>
      </dgm:prSet>
      <dgm:spPr/>
    </dgm:pt>
    <dgm:pt modelId="{F4FA0F74-62B4-4193-AF87-3D967FA37D80}" type="pres">
      <dgm:prSet presAssocID="{A25D475B-F8F4-4657-804B-E20A91C3172D}" presName="rect2" presStyleLbl="fgImgPlace1" presStyleIdx="11" presStyleCnt="18"/>
      <dgm:spPr>
        <a:blipFill rotWithShape="1">
          <a:blip xmlns:r="http://schemas.openxmlformats.org/officeDocument/2006/relationships" r:embed="rId12"/>
          <a:srcRect/>
          <a:stretch>
            <a:fillRect l="-50000" r="-50000"/>
          </a:stretch>
        </a:blipFill>
      </dgm:spPr>
    </dgm:pt>
    <dgm:pt modelId="{2967E472-E270-435E-B171-61C4621CD4F4}" type="pres">
      <dgm:prSet presAssocID="{33F6EA59-3308-4081-A15C-A8A43AEC4BEB}" presName="sibTrans" presStyleCnt="0"/>
      <dgm:spPr/>
    </dgm:pt>
    <dgm:pt modelId="{85B48567-2581-41C8-B527-7C1D5513124B}" type="pres">
      <dgm:prSet presAssocID="{C8934193-19D2-41DE-A9EB-8B49525991AF}" presName="composite" presStyleCnt="0"/>
      <dgm:spPr/>
    </dgm:pt>
    <dgm:pt modelId="{772AEA2F-1B5A-4F23-A2C4-ED01119AEECB}" type="pres">
      <dgm:prSet presAssocID="{C8934193-19D2-41DE-A9EB-8B49525991AF}" presName="rect1" presStyleLbl="trAlignAcc1" presStyleIdx="12" presStyleCnt="18">
        <dgm:presLayoutVars>
          <dgm:bulletEnabled val="1"/>
        </dgm:presLayoutVars>
      </dgm:prSet>
      <dgm:spPr/>
    </dgm:pt>
    <dgm:pt modelId="{75667EF2-FEEC-4FAF-88F4-898F45AABF7B}" type="pres">
      <dgm:prSet presAssocID="{C8934193-19D2-41DE-A9EB-8B49525991AF}" presName="rect2" presStyleLbl="fgImgPlace1" presStyleIdx="12" presStyleCnt="18"/>
      <dgm:spPr>
        <a:blipFill rotWithShape="1">
          <a:blip xmlns:r="http://schemas.openxmlformats.org/officeDocument/2006/relationships" r:embed="rId13"/>
          <a:srcRect/>
          <a:stretch>
            <a:fillRect l="-11000" r="-11000"/>
          </a:stretch>
        </a:blipFill>
      </dgm:spPr>
    </dgm:pt>
    <dgm:pt modelId="{C4D9046D-E0B1-4EB5-850A-7C09AA807E6C}" type="pres">
      <dgm:prSet presAssocID="{2B04EC4D-4044-432A-8987-645EF3B0BFC5}" presName="sibTrans" presStyleCnt="0"/>
      <dgm:spPr/>
    </dgm:pt>
    <dgm:pt modelId="{EE478947-AE4F-4040-A81A-10C8AB29512C}" type="pres">
      <dgm:prSet presAssocID="{5B20CBF4-CA65-4DFC-BA53-E59AEFCD802F}" presName="composite" presStyleCnt="0"/>
      <dgm:spPr/>
    </dgm:pt>
    <dgm:pt modelId="{AFECB2D0-3B5F-4D6F-9CBD-5600861B9F1E}" type="pres">
      <dgm:prSet presAssocID="{5B20CBF4-CA65-4DFC-BA53-E59AEFCD802F}" presName="rect1" presStyleLbl="trAlignAcc1" presStyleIdx="13" presStyleCnt="18">
        <dgm:presLayoutVars>
          <dgm:bulletEnabled val="1"/>
        </dgm:presLayoutVars>
      </dgm:prSet>
      <dgm:spPr/>
    </dgm:pt>
    <dgm:pt modelId="{906AA7C0-CFC1-451F-A371-DD70781D87E0}" type="pres">
      <dgm:prSet presAssocID="{5B20CBF4-CA65-4DFC-BA53-E59AEFCD802F}" presName="rect2" presStyleLbl="fgImgPlace1" presStyleIdx="13" presStyleCnt="18"/>
      <dgm:spPr>
        <a:blipFill rotWithShape="1">
          <a:blip xmlns:r="http://schemas.openxmlformats.org/officeDocument/2006/relationships" r:embed="rId14"/>
          <a:srcRect/>
          <a:stretch>
            <a:fillRect l="-8000" r="-8000"/>
          </a:stretch>
        </a:blipFill>
      </dgm:spPr>
    </dgm:pt>
    <dgm:pt modelId="{3023195B-0AD0-400F-A0B5-51C48724C461}" type="pres">
      <dgm:prSet presAssocID="{4AC04CFD-B22F-4D73-B35A-A13D3F6400D0}" presName="sibTrans" presStyleCnt="0"/>
      <dgm:spPr/>
    </dgm:pt>
    <dgm:pt modelId="{DDEE8FFF-1C21-477B-996B-DB0062B5D0A2}" type="pres">
      <dgm:prSet presAssocID="{5B5F807C-9421-43C0-A47D-B18B9BC8D288}" presName="composite" presStyleCnt="0"/>
      <dgm:spPr/>
    </dgm:pt>
    <dgm:pt modelId="{725B1A1D-BA28-426A-B8C7-3AC49A692078}" type="pres">
      <dgm:prSet presAssocID="{5B5F807C-9421-43C0-A47D-B18B9BC8D288}" presName="rect1" presStyleLbl="trAlignAcc1" presStyleIdx="14" presStyleCnt="18">
        <dgm:presLayoutVars>
          <dgm:bulletEnabled val="1"/>
        </dgm:presLayoutVars>
      </dgm:prSet>
      <dgm:spPr/>
    </dgm:pt>
    <dgm:pt modelId="{6557E852-D85E-47A0-991F-FA642BF0897B}" type="pres">
      <dgm:prSet presAssocID="{5B5F807C-9421-43C0-A47D-B18B9BC8D288}" presName="rect2" presStyleLbl="fgImgPlace1" presStyleIdx="14" presStyleCnt="18"/>
      <dgm:spPr>
        <a:blipFill rotWithShape="1">
          <a:blip xmlns:r="http://schemas.openxmlformats.org/officeDocument/2006/relationships" r:embed="rId15"/>
          <a:srcRect/>
          <a:stretch>
            <a:fillRect l="-50000" r="-50000"/>
          </a:stretch>
        </a:blipFill>
      </dgm:spPr>
    </dgm:pt>
    <dgm:pt modelId="{F0B914ED-EDBC-49F0-AFFA-E9B6E5291608}" type="pres">
      <dgm:prSet presAssocID="{3A7B6151-050B-4697-865C-BC703EA0A89E}" presName="sibTrans" presStyleCnt="0"/>
      <dgm:spPr/>
    </dgm:pt>
    <dgm:pt modelId="{2505B4E9-1E32-42D0-A4C8-9DDADE57D8C3}" type="pres">
      <dgm:prSet presAssocID="{49F82092-9060-46D7-B9A5-BBE50651FDC0}" presName="composite" presStyleCnt="0"/>
      <dgm:spPr/>
    </dgm:pt>
    <dgm:pt modelId="{A167B568-CC10-4EF2-BE3F-5BBCA49A5C97}" type="pres">
      <dgm:prSet presAssocID="{49F82092-9060-46D7-B9A5-BBE50651FDC0}" presName="rect1" presStyleLbl="trAlignAcc1" presStyleIdx="15" presStyleCnt="18">
        <dgm:presLayoutVars>
          <dgm:bulletEnabled val="1"/>
        </dgm:presLayoutVars>
      </dgm:prSet>
      <dgm:spPr/>
    </dgm:pt>
    <dgm:pt modelId="{F026F2B3-91FC-40A6-8959-5C54BC4DCDDB}" type="pres">
      <dgm:prSet presAssocID="{49F82092-9060-46D7-B9A5-BBE50651FDC0}" presName="rect2" presStyleLbl="fgImgPlace1" presStyleIdx="15" presStyleCnt="18" custScaleX="215950" custLinFactNeighborX="-62515" custLinFactNeighborY="6946"/>
      <dgm:spPr>
        <a:blipFill rotWithShape="1">
          <a:blip xmlns:r="http://schemas.openxmlformats.org/officeDocument/2006/relationships" r:embed="rId16"/>
          <a:srcRect/>
          <a:stretch>
            <a:fillRect l="-12000" r="-12000"/>
          </a:stretch>
        </a:blipFill>
      </dgm:spPr>
    </dgm:pt>
    <dgm:pt modelId="{BD26B9CB-B21A-47B2-B309-F8246544EFDC}" type="pres">
      <dgm:prSet presAssocID="{465EBD29-687E-4C96-9065-DAA139394BE9}" presName="sibTrans" presStyleCnt="0"/>
      <dgm:spPr/>
    </dgm:pt>
    <dgm:pt modelId="{50984137-CEBB-4BA9-99EE-DC9943A55F42}" type="pres">
      <dgm:prSet presAssocID="{FB7DBB5F-3D2F-443A-B518-B216D674155F}" presName="composite" presStyleCnt="0"/>
      <dgm:spPr/>
    </dgm:pt>
    <dgm:pt modelId="{8359A653-3797-4856-8C04-E2424498C31F}" type="pres">
      <dgm:prSet presAssocID="{FB7DBB5F-3D2F-443A-B518-B216D674155F}" presName="rect1" presStyleLbl="trAlignAcc1" presStyleIdx="16" presStyleCnt="18">
        <dgm:presLayoutVars>
          <dgm:bulletEnabled val="1"/>
        </dgm:presLayoutVars>
      </dgm:prSet>
      <dgm:spPr/>
    </dgm:pt>
    <dgm:pt modelId="{194ED307-35BD-4A5B-AACB-E70558C6FAE2}" type="pres">
      <dgm:prSet presAssocID="{FB7DBB5F-3D2F-443A-B518-B216D674155F}" presName="rect2" presStyleLbl="fgImgPlace1" presStyleIdx="16" presStyleCnt="18"/>
      <dgm:spPr>
        <a:blipFill rotWithShape="1">
          <a:blip xmlns:r="http://schemas.openxmlformats.org/officeDocument/2006/relationships" r:embed="rId17"/>
          <a:srcRect/>
          <a:stretch>
            <a:fillRect l="-16000" r="-16000"/>
          </a:stretch>
        </a:blipFill>
      </dgm:spPr>
    </dgm:pt>
    <dgm:pt modelId="{554B4EDD-D728-4FE6-B151-C01D98293473}" type="pres">
      <dgm:prSet presAssocID="{E7ACA457-F9B4-4124-A75B-4C107E8632BA}" presName="sibTrans" presStyleCnt="0"/>
      <dgm:spPr/>
    </dgm:pt>
    <dgm:pt modelId="{71511809-00A4-41DA-8219-4CE8AF09C41A}" type="pres">
      <dgm:prSet presAssocID="{A4AE6497-7511-4968-9B90-46D603876000}" presName="composite" presStyleCnt="0"/>
      <dgm:spPr/>
    </dgm:pt>
    <dgm:pt modelId="{54600284-2EC8-4C26-AC55-1C91838A995E}" type="pres">
      <dgm:prSet presAssocID="{A4AE6497-7511-4968-9B90-46D603876000}" presName="rect1" presStyleLbl="trAlignAcc1" presStyleIdx="17" presStyleCnt="18">
        <dgm:presLayoutVars>
          <dgm:bulletEnabled val="1"/>
        </dgm:presLayoutVars>
      </dgm:prSet>
      <dgm:spPr/>
    </dgm:pt>
    <dgm:pt modelId="{D42F2E7A-4C90-4959-93C7-37DCAAE1D11E}" type="pres">
      <dgm:prSet presAssocID="{A4AE6497-7511-4968-9B90-46D603876000}" presName="rect2" presStyleLbl="fgImgPlace1" presStyleIdx="17" presStyleCnt="18"/>
      <dgm:spPr>
        <a:blipFill rotWithShape="1">
          <a:blip xmlns:r="http://schemas.openxmlformats.org/officeDocument/2006/relationships" r:embed="rId18"/>
          <a:srcRect/>
          <a:stretch>
            <a:fillRect l="-25000" r="-25000"/>
          </a:stretch>
        </a:blipFill>
      </dgm:spPr>
    </dgm:pt>
  </dgm:ptLst>
  <dgm:cxnLst>
    <dgm:cxn modelId="{AE0F8204-F36C-437D-AB40-51CFF4F7020F}" srcId="{790B638D-D0D8-44DD-95DA-9EF23CA09102}" destId="{5066071B-6951-40A1-B6D8-3FDDB5D0643F}" srcOrd="0" destOrd="0" parTransId="{7BF08372-C6A4-40AD-99B4-E0D6D09199C8}" sibTransId="{C969E6BD-2954-4CAF-BFCE-54AE37B9DC73}"/>
    <dgm:cxn modelId="{288B6908-633C-4E0F-A8C0-41761CEE2636}" type="presOf" srcId="{A4AE6497-7511-4968-9B90-46D603876000}" destId="{54600284-2EC8-4C26-AC55-1C91838A995E}" srcOrd="0" destOrd="0" presId="urn:microsoft.com/office/officeart/2008/layout/PictureStrips"/>
    <dgm:cxn modelId="{3E3E170F-2FBF-4A22-AEA1-B67955A7F79D}" type="presOf" srcId="{17B5F0AD-E779-4929-9B4C-D892759B7E32}" destId="{9A29C46F-9B07-4FC0-AB45-07F7316535BA}" srcOrd="0" destOrd="0" presId="urn:microsoft.com/office/officeart/2008/layout/PictureStrips"/>
    <dgm:cxn modelId="{A62A4837-2EE2-4382-BB79-FC3E3B156282}" type="presOf" srcId="{36EE6704-BB0D-4196-8A21-C4A2901F43FC}" destId="{83A7DAE8-70CA-4331-8EF7-F1A21E51747F}" srcOrd="0" destOrd="0" presId="urn:microsoft.com/office/officeart/2008/layout/PictureStrips"/>
    <dgm:cxn modelId="{7C42855B-34EB-4986-8C25-E60DFFECF195}" type="presOf" srcId="{35874B51-0F6B-436F-8F73-553CCC038E84}" destId="{2DABB5DE-40F0-42C1-9D10-92BB7A1B7FAA}" srcOrd="0" destOrd="0" presId="urn:microsoft.com/office/officeart/2008/layout/PictureStrips"/>
    <dgm:cxn modelId="{D4317062-A8DD-4285-933A-75F13CA44A0C}" srcId="{790B638D-D0D8-44DD-95DA-9EF23CA09102}" destId="{36EE6704-BB0D-4196-8A21-C4A2901F43FC}" srcOrd="7" destOrd="0" parTransId="{BFF9EFB6-6F13-441C-B4E2-92CDA7EC1C9E}" sibTransId="{139B2E02-1078-4701-A751-7F5D0F42C9E8}"/>
    <dgm:cxn modelId="{0CEF9548-8235-4886-BF64-0586C9BF0BF7}" srcId="{790B638D-D0D8-44DD-95DA-9EF23CA09102}" destId="{5B8F9EE8-A21A-4EBF-ACDE-9647A7C484CB}" srcOrd="2" destOrd="0" parTransId="{AD60B5D7-C993-4240-977B-5C3DDB38E991}" sibTransId="{659A2C3F-9E70-4D17-A737-C0BD13CC716D}"/>
    <dgm:cxn modelId="{D752C34A-6256-4148-847E-1FF464D085F9}" type="presOf" srcId="{A2E0175F-103C-421B-A93A-DE15C79D9ACC}" destId="{B5D188BF-3FEB-40AB-A443-E86B2AB297B5}" srcOrd="0" destOrd="0" presId="urn:microsoft.com/office/officeart/2008/layout/PictureStrips"/>
    <dgm:cxn modelId="{27467D6C-D1A9-49AF-A93A-83B09DB77FD1}" srcId="{790B638D-D0D8-44DD-95DA-9EF23CA09102}" destId="{A9A7142E-93A2-4E84-A558-79959C6C165A}" srcOrd="5" destOrd="0" parTransId="{7B9173EE-AF8F-4AA3-A794-29D3DB95E08D}" sibTransId="{4D81B8E8-9F01-400C-9CE5-23D75E68E1E2}"/>
    <dgm:cxn modelId="{F51DA26E-5379-4FDD-A330-F0B01A4E2D77}" srcId="{790B638D-D0D8-44DD-95DA-9EF23CA09102}" destId="{EF324D1D-6133-4546-927B-FB901991E4A3}" srcOrd="6" destOrd="0" parTransId="{BBD94CF2-95C8-496D-BA9C-3B5B30871260}" sibTransId="{3BB5A75B-EE8B-46C0-9763-DABDDCE16B42}"/>
    <dgm:cxn modelId="{20511F4F-AA3C-46EF-8809-E12A607E1702}" type="presOf" srcId="{A9A7142E-93A2-4E84-A558-79959C6C165A}" destId="{ABD89862-182C-4E4E-888F-F917E4FFC88E}" srcOrd="0" destOrd="0" presId="urn:microsoft.com/office/officeart/2008/layout/PictureStrips"/>
    <dgm:cxn modelId="{D411DA51-6E85-4EC0-B062-CD56B9BB1467}" srcId="{790B638D-D0D8-44DD-95DA-9EF23CA09102}" destId="{A2E0175F-103C-421B-A93A-DE15C79D9ACC}" srcOrd="10" destOrd="0" parTransId="{7F90AB95-E83B-4C9F-A99E-6BA9AEFE821A}" sibTransId="{1539569A-9C13-40B2-8F60-F898AC2C4106}"/>
    <dgm:cxn modelId="{9F8A1F54-C846-421C-88B1-4683A1DCBF09}" srcId="{790B638D-D0D8-44DD-95DA-9EF23CA09102}" destId="{5B20CBF4-CA65-4DFC-BA53-E59AEFCD802F}" srcOrd="13" destOrd="0" parTransId="{EB6819D4-F2B0-4F85-AD24-90F8DF948DB4}" sibTransId="{4AC04CFD-B22F-4D73-B35A-A13D3F6400D0}"/>
    <dgm:cxn modelId="{13A66478-CBDF-401F-8916-F3126DEE3B77}" type="presOf" srcId="{FB7DBB5F-3D2F-443A-B518-B216D674155F}" destId="{8359A653-3797-4856-8C04-E2424498C31F}" srcOrd="0" destOrd="0" presId="urn:microsoft.com/office/officeart/2008/layout/PictureStrips"/>
    <dgm:cxn modelId="{36416A59-F680-4645-A0FE-98A9258096D2}" srcId="{790B638D-D0D8-44DD-95DA-9EF23CA09102}" destId="{17B5F0AD-E779-4929-9B4C-D892759B7E32}" srcOrd="4" destOrd="0" parTransId="{4BA976CE-A763-4CC0-A6D0-A82650C39583}" sibTransId="{2F661FF9-71CB-48C7-A5EC-9BD323513403}"/>
    <dgm:cxn modelId="{2F61A38A-2ABE-4717-8CD1-6F153F1FF32B}" type="presOf" srcId="{0F22ED62-EAEF-4496-957B-9FAF3C5AB4F8}" destId="{9D649671-FDF6-4614-B3F0-31039882C5D2}" srcOrd="0" destOrd="0" presId="urn:microsoft.com/office/officeart/2008/layout/PictureStrips"/>
    <dgm:cxn modelId="{DDCEE58D-0DD0-471E-88D9-A76F3146F1E1}" srcId="{790B638D-D0D8-44DD-95DA-9EF23CA09102}" destId="{0F22ED62-EAEF-4496-957B-9FAF3C5AB4F8}" srcOrd="8" destOrd="0" parTransId="{11318C8A-4A25-41B6-B6B0-E41284F4A321}" sibTransId="{BCBB4685-EC5B-4FB2-A180-A4B4274F7EA3}"/>
    <dgm:cxn modelId="{D9158396-D317-4B00-A4DF-91010A0A4B07}" srcId="{790B638D-D0D8-44DD-95DA-9EF23CA09102}" destId="{A25D475B-F8F4-4657-804B-E20A91C3172D}" srcOrd="11" destOrd="0" parTransId="{7D66182E-CD1A-4C9F-9BFB-3A68D6CBDCAE}" sibTransId="{33F6EA59-3308-4081-A15C-A8A43AEC4BEB}"/>
    <dgm:cxn modelId="{C3EEF79E-CFF5-4A98-9A10-78D8780012A4}" type="presOf" srcId="{EF324D1D-6133-4546-927B-FB901991E4A3}" destId="{84F0F07C-DFEA-4004-9B4B-93AE667696E2}" srcOrd="0" destOrd="0" presId="urn:microsoft.com/office/officeart/2008/layout/PictureStrips"/>
    <dgm:cxn modelId="{3A6073A4-4BC3-4532-BC07-45DBB90347A4}" type="presOf" srcId="{A25D475B-F8F4-4657-804B-E20A91C3172D}" destId="{7C101EAB-23FF-4F5D-BA0E-68B88904594E}" srcOrd="0" destOrd="0" presId="urn:microsoft.com/office/officeart/2008/layout/PictureStrips"/>
    <dgm:cxn modelId="{067745AB-8A2C-4A7D-9657-72EC179F3E01}" type="presOf" srcId="{C8934193-19D2-41DE-A9EB-8B49525991AF}" destId="{772AEA2F-1B5A-4F23-A2C4-ED01119AEECB}" srcOrd="0" destOrd="0" presId="urn:microsoft.com/office/officeart/2008/layout/PictureStrips"/>
    <dgm:cxn modelId="{581DC9B3-5606-457C-9FCE-6AE2D51763E1}" type="presOf" srcId="{5B20CBF4-CA65-4DFC-BA53-E59AEFCD802F}" destId="{AFECB2D0-3B5F-4D6F-9CBD-5600861B9F1E}" srcOrd="0" destOrd="0" presId="urn:microsoft.com/office/officeart/2008/layout/PictureStrips"/>
    <dgm:cxn modelId="{0F9573B7-3DD2-4BC9-9C12-5D8FF46AB638}" srcId="{790B638D-D0D8-44DD-95DA-9EF23CA09102}" destId="{49F82092-9060-46D7-B9A5-BBE50651FDC0}" srcOrd="15" destOrd="0" parTransId="{7ED64DBD-50D2-4C50-9903-3C3B5E843EE1}" sibTransId="{465EBD29-687E-4C96-9065-DAA139394BE9}"/>
    <dgm:cxn modelId="{445AA1B8-A061-4F45-B750-4F3340671537}" type="presOf" srcId="{5B8F9EE8-A21A-4EBF-ACDE-9647A7C484CB}" destId="{EADE6B20-518F-4232-A48A-A983FC2D9778}" srcOrd="0" destOrd="0" presId="urn:microsoft.com/office/officeart/2008/layout/PictureStrips"/>
    <dgm:cxn modelId="{6A2ED4BF-440F-4585-BFB3-32F595412DF7}" srcId="{790B638D-D0D8-44DD-95DA-9EF23CA09102}" destId="{5B5F807C-9421-43C0-A47D-B18B9BC8D288}" srcOrd="14" destOrd="0" parTransId="{50E04FB0-6E9D-4699-8C63-79CD6D40E0D1}" sibTransId="{3A7B6151-050B-4697-865C-BC703EA0A89E}"/>
    <dgm:cxn modelId="{21CEBCC2-2AFB-4ED9-A7A9-31EFD8505786}" type="presOf" srcId="{18619869-8320-4B36-A02B-D0EB26FD70BE}" destId="{1E564520-207E-43C8-842F-84C5143F82CD}" srcOrd="0" destOrd="0" presId="urn:microsoft.com/office/officeart/2008/layout/PictureStrips"/>
    <dgm:cxn modelId="{1347D8C6-B6A3-4F74-B9BA-9193F46A57D4}" type="presOf" srcId="{790B638D-D0D8-44DD-95DA-9EF23CA09102}" destId="{C02357F3-AC14-4B24-938B-35CA7D040C11}" srcOrd="0" destOrd="0" presId="urn:microsoft.com/office/officeart/2008/layout/PictureStrips"/>
    <dgm:cxn modelId="{7254EFCB-CCC5-47FA-B073-1A3BED91C053}" type="presOf" srcId="{5066071B-6951-40A1-B6D8-3FDDB5D0643F}" destId="{958C656E-F762-439A-9B78-114E7C105928}" srcOrd="0" destOrd="0" presId="urn:microsoft.com/office/officeart/2008/layout/PictureStrips"/>
    <dgm:cxn modelId="{9AF0CBCE-5ACE-4398-8893-0E88D843A2FE}" srcId="{790B638D-D0D8-44DD-95DA-9EF23CA09102}" destId="{C8934193-19D2-41DE-A9EB-8B49525991AF}" srcOrd="12" destOrd="0" parTransId="{B7A95C6C-5C95-4371-BA21-D38AB155F88D}" sibTransId="{2B04EC4D-4044-432A-8987-645EF3B0BFC5}"/>
    <dgm:cxn modelId="{37BDA3D3-136E-448D-9AFF-01660F50EE36}" srcId="{790B638D-D0D8-44DD-95DA-9EF23CA09102}" destId="{2A24D3F1-8BC9-4620-BB09-ED2AA5C5544A}" srcOrd="9" destOrd="0" parTransId="{308F417A-6B16-4D94-A129-3F0178C17B01}" sibTransId="{687343F9-2C23-4098-AA1E-795EEA37F092}"/>
    <dgm:cxn modelId="{F02019D9-7208-42BD-8075-3430A273A1CF}" srcId="{790B638D-D0D8-44DD-95DA-9EF23CA09102}" destId="{35874B51-0F6B-436F-8F73-553CCC038E84}" srcOrd="1" destOrd="0" parTransId="{95602C27-9EE2-4BD3-AC68-D91311C2625F}" sibTransId="{3CB6301C-3CF5-480E-90E2-98673B650ECE}"/>
    <dgm:cxn modelId="{DF015DDA-A5FE-4C59-A99F-588AB88C3F21}" srcId="{790B638D-D0D8-44DD-95DA-9EF23CA09102}" destId="{A4AE6497-7511-4968-9B90-46D603876000}" srcOrd="17" destOrd="0" parTransId="{093B189E-1776-4055-BFC4-396F9D2161AB}" sibTransId="{8E9A297C-3383-4C3C-A994-6AF769B4B5DE}"/>
    <dgm:cxn modelId="{F1C354DE-69F3-420B-A830-57CF43B269D8}" srcId="{790B638D-D0D8-44DD-95DA-9EF23CA09102}" destId="{FB7DBB5F-3D2F-443A-B518-B216D674155F}" srcOrd="16" destOrd="0" parTransId="{9C5943FA-2527-40AE-8319-20DB1AF16163}" sibTransId="{E7ACA457-F9B4-4124-A75B-4C107E8632BA}"/>
    <dgm:cxn modelId="{57A824E2-AE8E-4E7C-99FD-100ABDD6183B}" type="presOf" srcId="{5B5F807C-9421-43C0-A47D-B18B9BC8D288}" destId="{725B1A1D-BA28-426A-B8C7-3AC49A692078}" srcOrd="0" destOrd="0" presId="urn:microsoft.com/office/officeart/2008/layout/PictureStrips"/>
    <dgm:cxn modelId="{C74E14E3-03FC-4527-9E9A-DFF6C655D692}" type="presOf" srcId="{49F82092-9060-46D7-B9A5-BBE50651FDC0}" destId="{A167B568-CC10-4EF2-BE3F-5BBCA49A5C97}" srcOrd="0" destOrd="0" presId="urn:microsoft.com/office/officeart/2008/layout/PictureStrips"/>
    <dgm:cxn modelId="{D7E149EB-6C27-461C-B557-CBB025C6FBAE}" type="presOf" srcId="{2A24D3F1-8BC9-4620-BB09-ED2AA5C5544A}" destId="{CDBA94DA-B753-428B-88CF-A3B0910982EB}" srcOrd="0" destOrd="0" presId="urn:microsoft.com/office/officeart/2008/layout/PictureStrips"/>
    <dgm:cxn modelId="{5F9BECF2-AA7F-469C-B21D-632B8359359A}" srcId="{790B638D-D0D8-44DD-95DA-9EF23CA09102}" destId="{18619869-8320-4B36-A02B-D0EB26FD70BE}" srcOrd="3" destOrd="0" parTransId="{D30EFD53-F783-4D11-96A8-236CE2E08A4B}" sibTransId="{64DBB5FF-DCD4-434A-B523-DB37A800CAB9}"/>
    <dgm:cxn modelId="{19FF0225-B311-4D65-BFA2-26F8FE0AAA3F}" type="presParOf" srcId="{C02357F3-AC14-4B24-938B-35CA7D040C11}" destId="{32FC34F5-C1B4-4DD2-A401-C867BF7A3791}" srcOrd="0" destOrd="0" presId="urn:microsoft.com/office/officeart/2008/layout/PictureStrips"/>
    <dgm:cxn modelId="{F135549D-1C0E-4B85-BA2E-0ED052BFDB57}" type="presParOf" srcId="{32FC34F5-C1B4-4DD2-A401-C867BF7A3791}" destId="{958C656E-F762-439A-9B78-114E7C105928}" srcOrd="0" destOrd="0" presId="urn:microsoft.com/office/officeart/2008/layout/PictureStrips"/>
    <dgm:cxn modelId="{E3AF654A-30BE-42F4-98EF-E81C78456DA8}" type="presParOf" srcId="{32FC34F5-C1B4-4DD2-A401-C867BF7A3791}" destId="{2C5C9C0F-1E11-4BAD-BE7E-A5A557427C88}" srcOrd="1" destOrd="0" presId="urn:microsoft.com/office/officeart/2008/layout/PictureStrips"/>
    <dgm:cxn modelId="{5F88E57B-C794-4337-A437-0081BB69E56E}" type="presParOf" srcId="{C02357F3-AC14-4B24-938B-35CA7D040C11}" destId="{E655EF1A-E08D-42DF-9EF5-6D10BD4AF6BF}" srcOrd="1" destOrd="0" presId="urn:microsoft.com/office/officeart/2008/layout/PictureStrips"/>
    <dgm:cxn modelId="{C4FA5AB0-1A2F-453C-9125-A68C159A7996}" type="presParOf" srcId="{C02357F3-AC14-4B24-938B-35CA7D040C11}" destId="{FDB3F9B5-707C-4F7E-AC06-AC024AA91288}" srcOrd="2" destOrd="0" presId="urn:microsoft.com/office/officeart/2008/layout/PictureStrips"/>
    <dgm:cxn modelId="{3B6B33CF-EC46-43F3-962C-8D0C761E97DB}" type="presParOf" srcId="{FDB3F9B5-707C-4F7E-AC06-AC024AA91288}" destId="{2DABB5DE-40F0-42C1-9D10-92BB7A1B7FAA}" srcOrd="0" destOrd="0" presId="urn:microsoft.com/office/officeart/2008/layout/PictureStrips"/>
    <dgm:cxn modelId="{794FA473-BFBC-4621-BEDC-ED60160FC841}" type="presParOf" srcId="{FDB3F9B5-707C-4F7E-AC06-AC024AA91288}" destId="{FD04D4F1-21BC-4D41-8EE6-7618FCC8474C}" srcOrd="1" destOrd="0" presId="urn:microsoft.com/office/officeart/2008/layout/PictureStrips"/>
    <dgm:cxn modelId="{8D449958-B6D9-49B3-A0B5-95ADB015AAF4}" type="presParOf" srcId="{C02357F3-AC14-4B24-938B-35CA7D040C11}" destId="{1C970056-3122-43DD-BC68-2D76464865AB}" srcOrd="3" destOrd="0" presId="urn:microsoft.com/office/officeart/2008/layout/PictureStrips"/>
    <dgm:cxn modelId="{51096BF9-37C9-4A66-A97F-2658E9263A60}" type="presParOf" srcId="{C02357F3-AC14-4B24-938B-35CA7D040C11}" destId="{8317524A-191A-4CA2-A589-D670BA9CDF21}" srcOrd="4" destOrd="0" presId="urn:microsoft.com/office/officeart/2008/layout/PictureStrips"/>
    <dgm:cxn modelId="{52AE1D4D-A066-46B4-9C97-C92C01CCD9C7}" type="presParOf" srcId="{8317524A-191A-4CA2-A589-D670BA9CDF21}" destId="{EADE6B20-518F-4232-A48A-A983FC2D9778}" srcOrd="0" destOrd="0" presId="urn:microsoft.com/office/officeart/2008/layout/PictureStrips"/>
    <dgm:cxn modelId="{86856508-DC03-4868-97DF-99BCC787D551}" type="presParOf" srcId="{8317524A-191A-4CA2-A589-D670BA9CDF21}" destId="{67B9AFB3-2C50-4920-A50F-E7E8E35A34A1}" srcOrd="1" destOrd="0" presId="urn:microsoft.com/office/officeart/2008/layout/PictureStrips"/>
    <dgm:cxn modelId="{C5859E57-FD2A-405F-9ABB-E00304ABFA7E}" type="presParOf" srcId="{C02357F3-AC14-4B24-938B-35CA7D040C11}" destId="{06BE5291-55F5-4F73-9B19-603A93026426}" srcOrd="5" destOrd="0" presId="urn:microsoft.com/office/officeart/2008/layout/PictureStrips"/>
    <dgm:cxn modelId="{E6ADACC0-0D1F-4EBB-A76E-D387DD363F53}" type="presParOf" srcId="{C02357F3-AC14-4B24-938B-35CA7D040C11}" destId="{64AD61A1-C6E8-46F5-BD01-456D56DBC36D}" srcOrd="6" destOrd="0" presId="urn:microsoft.com/office/officeart/2008/layout/PictureStrips"/>
    <dgm:cxn modelId="{57176A1B-7509-418D-B9FE-2E4A29FFFD14}" type="presParOf" srcId="{64AD61A1-C6E8-46F5-BD01-456D56DBC36D}" destId="{1E564520-207E-43C8-842F-84C5143F82CD}" srcOrd="0" destOrd="0" presId="urn:microsoft.com/office/officeart/2008/layout/PictureStrips"/>
    <dgm:cxn modelId="{0A600F31-96F6-4EE0-A9E5-AA3846033360}" type="presParOf" srcId="{64AD61A1-C6E8-46F5-BD01-456D56DBC36D}" destId="{BC911293-C64F-431D-962B-D485CF43770D}" srcOrd="1" destOrd="0" presId="urn:microsoft.com/office/officeart/2008/layout/PictureStrips"/>
    <dgm:cxn modelId="{A0370AF4-209A-4D2C-A24E-F0299FAA9436}" type="presParOf" srcId="{C02357F3-AC14-4B24-938B-35CA7D040C11}" destId="{9E0268DA-FAD0-4288-8D6A-B29F215FD1DB}" srcOrd="7" destOrd="0" presId="urn:microsoft.com/office/officeart/2008/layout/PictureStrips"/>
    <dgm:cxn modelId="{D229C2B8-788F-48CA-9A99-035C2DE233EA}" type="presParOf" srcId="{C02357F3-AC14-4B24-938B-35CA7D040C11}" destId="{401F8587-179E-4DBE-94B9-6D27AB69D969}" srcOrd="8" destOrd="0" presId="urn:microsoft.com/office/officeart/2008/layout/PictureStrips"/>
    <dgm:cxn modelId="{83C35CCB-FF8C-47AA-A393-4C685C6BD708}" type="presParOf" srcId="{401F8587-179E-4DBE-94B9-6D27AB69D969}" destId="{9A29C46F-9B07-4FC0-AB45-07F7316535BA}" srcOrd="0" destOrd="0" presId="urn:microsoft.com/office/officeart/2008/layout/PictureStrips"/>
    <dgm:cxn modelId="{7C45A6F5-5CDD-4657-9A6B-BF5EA28B90BC}" type="presParOf" srcId="{401F8587-179E-4DBE-94B9-6D27AB69D969}" destId="{CCDF87A4-28C0-48A3-A678-E9D5FFD00F59}" srcOrd="1" destOrd="0" presId="urn:microsoft.com/office/officeart/2008/layout/PictureStrips"/>
    <dgm:cxn modelId="{2FD9E810-936F-4261-B0E4-0DC0A38C1080}" type="presParOf" srcId="{C02357F3-AC14-4B24-938B-35CA7D040C11}" destId="{D732324F-A423-4DE1-A7A2-0D61550024BA}" srcOrd="9" destOrd="0" presId="urn:microsoft.com/office/officeart/2008/layout/PictureStrips"/>
    <dgm:cxn modelId="{5B1D40DB-4F23-4D0E-ACD1-EF3F19DA8380}" type="presParOf" srcId="{C02357F3-AC14-4B24-938B-35CA7D040C11}" destId="{0CBB80EB-B45A-4595-A6BE-5DA80B0AB25D}" srcOrd="10" destOrd="0" presId="urn:microsoft.com/office/officeart/2008/layout/PictureStrips"/>
    <dgm:cxn modelId="{5FFF7433-FB7C-4A23-814D-1284C77E248B}" type="presParOf" srcId="{0CBB80EB-B45A-4595-A6BE-5DA80B0AB25D}" destId="{ABD89862-182C-4E4E-888F-F917E4FFC88E}" srcOrd="0" destOrd="0" presId="urn:microsoft.com/office/officeart/2008/layout/PictureStrips"/>
    <dgm:cxn modelId="{BD662722-B93D-4BCA-9DB2-745C5C4B4250}" type="presParOf" srcId="{0CBB80EB-B45A-4595-A6BE-5DA80B0AB25D}" destId="{B4F91777-8876-4498-AE5A-B17DCFF84F2E}" srcOrd="1" destOrd="0" presId="urn:microsoft.com/office/officeart/2008/layout/PictureStrips"/>
    <dgm:cxn modelId="{556681F7-855E-4162-A6AE-211C759C4D74}" type="presParOf" srcId="{C02357F3-AC14-4B24-938B-35CA7D040C11}" destId="{4AAB54D5-F3EE-4B0E-A857-B20D62352E9E}" srcOrd="11" destOrd="0" presId="urn:microsoft.com/office/officeart/2008/layout/PictureStrips"/>
    <dgm:cxn modelId="{86B379FF-CEDD-45A3-BDD5-BB90D35D8D35}" type="presParOf" srcId="{C02357F3-AC14-4B24-938B-35CA7D040C11}" destId="{C92A77AC-D76B-43B3-B74E-4D990E1F4C87}" srcOrd="12" destOrd="0" presId="urn:microsoft.com/office/officeart/2008/layout/PictureStrips"/>
    <dgm:cxn modelId="{A9E04EE4-2E47-479A-B3BE-5D2034F16A8D}" type="presParOf" srcId="{C92A77AC-D76B-43B3-B74E-4D990E1F4C87}" destId="{84F0F07C-DFEA-4004-9B4B-93AE667696E2}" srcOrd="0" destOrd="0" presId="urn:microsoft.com/office/officeart/2008/layout/PictureStrips"/>
    <dgm:cxn modelId="{A8D3707F-5299-4302-B7DC-9FF1AB63F47E}" type="presParOf" srcId="{C92A77AC-D76B-43B3-B74E-4D990E1F4C87}" destId="{84F575E2-8D38-4849-9EC1-1132066CE143}" srcOrd="1" destOrd="0" presId="urn:microsoft.com/office/officeart/2008/layout/PictureStrips"/>
    <dgm:cxn modelId="{ED579739-53E4-400E-BE81-0F5FA670ECFE}" type="presParOf" srcId="{C02357F3-AC14-4B24-938B-35CA7D040C11}" destId="{22146D4D-0D2C-46E2-98B4-3256E8171E70}" srcOrd="13" destOrd="0" presId="urn:microsoft.com/office/officeart/2008/layout/PictureStrips"/>
    <dgm:cxn modelId="{BA8586EB-50CD-4F1D-B360-021B56658FF6}" type="presParOf" srcId="{C02357F3-AC14-4B24-938B-35CA7D040C11}" destId="{04EC47B8-82D8-4DA6-8CA3-081297B40D6E}" srcOrd="14" destOrd="0" presId="urn:microsoft.com/office/officeart/2008/layout/PictureStrips"/>
    <dgm:cxn modelId="{EA2DDB7B-ED19-4838-91BE-E3A006FC948F}" type="presParOf" srcId="{04EC47B8-82D8-4DA6-8CA3-081297B40D6E}" destId="{83A7DAE8-70CA-4331-8EF7-F1A21E51747F}" srcOrd="0" destOrd="0" presId="urn:microsoft.com/office/officeart/2008/layout/PictureStrips"/>
    <dgm:cxn modelId="{3CB0C4A9-6B1C-4565-AAFA-C1ADCC4B9143}" type="presParOf" srcId="{04EC47B8-82D8-4DA6-8CA3-081297B40D6E}" destId="{A1192137-2833-4B0D-890B-98999C38BFB5}" srcOrd="1" destOrd="0" presId="urn:microsoft.com/office/officeart/2008/layout/PictureStrips"/>
    <dgm:cxn modelId="{6B260AF0-9873-4B74-A698-5078C9A2F369}" type="presParOf" srcId="{C02357F3-AC14-4B24-938B-35CA7D040C11}" destId="{ADBC3FB0-7CBC-4833-8E8C-6A7F6572A274}" srcOrd="15" destOrd="0" presId="urn:microsoft.com/office/officeart/2008/layout/PictureStrips"/>
    <dgm:cxn modelId="{D654BFEA-D51F-44F7-9FC0-BD2DF74958A7}" type="presParOf" srcId="{C02357F3-AC14-4B24-938B-35CA7D040C11}" destId="{395A179B-6A10-4EB9-B326-7396A81AEA4C}" srcOrd="16" destOrd="0" presId="urn:microsoft.com/office/officeart/2008/layout/PictureStrips"/>
    <dgm:cxn modelId="{5AB01221-F766-411D-96ED-CE0DADF34C01}" type="presParOf" srcId="{395A179B-6A10-4EB9-B326-7396A81AEA4C}" destId="{9D649671-FDF6-4614-B3F0-31039882C5D2}" srcOrd="0" destOrd="0" presId="urn:microsoft.com/office/officeart/2008/layout/PictureStrips"/>
    <dgm:cxn modelId="{F6CB1EC3-C913-4722-B22D-CE221111B3EB}" type="presParOf" srcId="{395A179B-6A10-4EB9-B326-7396A81AEA4C}" destId="{A9500E29-E79F-4709-9476-9BDF2D21A88D}" srcOrd="1" destOrd="0" presId="urn:microsoft.com/office/officeart/2008/layout/PictureStrips"/>
    <dgm:cxn modelId="{72A4AF79-956A-4D8B-AB8E-A4121CB8A38D}" type="presParOf" srcId="{C02357F3-AC14-4B24-938B-35CA7D040C11}" destId="{C5CE6A2C-54E1-44E3-98A6-CCAD19671D8E}" srcOrd="17" destOrd="0" presId="urn:microsoft.com/office/officeart/2008/layout/PictureStrips"/>
    <dgm:cxn modelId="{E0C9DB63-EF8A-4E52-91D6-44BE1B5BCFF4}" type="presParOf" srcId="{C02357F3-AC14-4B24-938B-35CA7D040C11}" destId="{50669097-C102-4C0E-831B-041CD495C8A2}" srcOrd="18" destOrd="0" presId="urn:microsoft.com/office/officeart/2008/layout/PictureStrips"/>
    <dgm:cxn modelId="{4010E3A1-8D69-46C4-B193-88A228BFD25D}" type="presParOf" srcId="{50669097-C102-4C0E-831B-041CD495C8A2}" destId="{CDBA94DA-B753-428B-88CF-A3B0910982EB}" srcOrd="0" destOrd="0" presId="urn:microsoft.com/office/officeart/2008/layout/PictureStrips"/>
    <dgm:cxn modelId="{53BE4966-4AC5-4246-A4FF-D5DE5FD412EB}" type="presParOf" srcId="{50669097-C102-4C0E-831B-041CD495C8A2}" destId="{F56B55C9-2B92-48FB-95DE-8F8315FB8E8C}" srcOrd="1" destOrd="0" presId="urn:microsoft.com/office/officeart/2008/layout/PictureStrips"/>
    <dgm:cxn modelId="{13AA850B-2314-4CEB-A2EC-3E8B2DF7037D}" type="presParOf" srcId="{C02357F3-AC14-4B24-938B-35CA7D040C11}" destId="{3F2C34C5-6AC9-41C4-8985-B909BB07CB9D}" srcOrd="19" destOrd="0" presId="urn:microsoft.com/office/officeart/2008/layout/PictureStrips"/>
    <dgm:cxn modelId="{D91EB975-6AF4-4BDA-8B4D-F9F42D5F933A}" type="presParOf" srcId="{C02357F3-AC14-4B24-938B-35CA7D040C11}" destId="{971FA099-57EF-4A3B-BE12-04D9DF2F5FAF}" srcOrd="20" destOrd="0" presId="urn:microsoft.com/office/officeart/2008/layout/PictureStrips"/>
    <dgm:cxn modelId="{4ED769B6-FD40-4FA1-B1D3-0DF97DF0920D}" type="presParOf" srcId="{971FA099-57EF-4A3B-BE12-04D9DF2F5FAF}" destId="{B5D188BF-3FEB-40AB-A443-E86B2AB297B5}" srcOrd="0" destOrd="0" presId="urn:microsoft.com/office/officeart/2008/layout/PictureStrips"/>
    <dgm:cxn modelId="{F3EC3CE3-3214-416C-B938-B39B0AA63F19}" type="presParOf" srcId="{971FA099-57EF-4A3B-BE12-04D9DF2F5FAF}" destId="{16B04302-3846-427B-A3B1-565D285722B3}" srcOrd="1" destOrd="0" presId="urn:microsoft.com/office/officeart/2008/layout/PictureStrips"/>
    <dgm:cxn modelId="{7D6946DE-2B4E-4873-998C-9E6E985BE878}" type="presParOf" srcId="{C02357F3-AC14-4B24-938B-35CA7D040C11}" destId="{F9D02466-2CB6-41CC-94A1-08088AE9ED02}" srcOrd="21" destOrd="0" presId="urn:microsoft.com/office/officeart/2008/layout/PictureStrips"/>
    <dgm:cxn modelId="{3ED3C045-C99B-47B9-BB97-5F455E59010F}" type="presParOf" srcId="{C02357F3-AC14-4B24-938B-35CA7D040C11}" destId="{F2610006-E6B8-4176-8600-4DD23638EAC8}" srcOrd="22" destOrd="0" presId="urn:microsoft.com/office/officeart/2008/layout/PictureStrips"/>
    <dgm:cxn modelId="{4DA42CAF-0722-4DEB-9705-27C3248CEAA4}" type="presParOf" srcId="{F2610006-E6B8-4176-8600-4DD23638EAC8}" destId="{7C101EAB-23FF-4F5D-BA0E-68B88904594E}" srcOrd="0" destOrd="0" presId="urn:microsoft.com/office/officeart/2008/layout/PictureStrips"/>
    <dgm:cxn modelId="{45197741-E90F-42F4-8124-2FAB6AE14262}" type="presParOf" srcId="{F2610006-E6B8-4176-8600-4DD23638EAC8}" destId="{F4FA0F74-62B4-4193-AF87-3D967FA37D80}" srcOrd="1" destOrd="0" presId="urn:microsoft.com/office/officeart/2008/layout/PictureStrips"/>
    <dgm:cxn modelId="{6EB5E820-E8CF-40AA-A395-AE512D1A8FF6}" type="presParOf" srcId="{C02357F3-AC14-4B24-938B-35CA7D040C11}" destId="{2967E472-E270-435E-B171-61C4621CD4F4}" srcOrd="23" destOrd="0" presId="urn:microsoft.com/office/officeart/2008/layout/PictureStrips"/>
    <dgm:cxn modelId="{1A495DDB-D907-4BF1-BCD5-AB59889FC55A}" type="presParOf" srcId="{C02357F3-AC14-4B24-938B-35CA7D040C11}" destId="{85B48567-2581-41C8-B527-7C1D5513124B}" srcOrd="24" destOrd="0" presId="urn:microsoft.com/office/officeart/2008/layout/PictureStrips"/>
    <dgm:cxn modelId="{5C2BD44D-5751-4496-B0BD-C8744DEB3264}" type="presParOf" srcId="{85B48567-2581-41C8-B527-7C1D5513124B}" destId="{772AEA2F-1B5A-4F23-A2C4-ED01119AEECB}" srcOrd="0" destOrd="0" presId="urn:microsoft.com/office/officeart/2008/layout/PictureStrips"/>
    <dgm:cxn modelId="{8FCC4293-BFDC-4B85-845E-B18C59587088}" type="presParOf" srcId="{85B48567-2581-41C8-B527-7C1D5513124B}" destId="{75667EF2-FEEC-4FAF-88F4-898F45AABF7B}" srcOrd="1" destOrd="0" presId="urn:microsoft.com/office/officeart/2008/layout/PictureStrips"/>
    <dgm:cxn modelId="{078BA9A3-0B83-4C05-9943-E82940741795}" type="presParOf" srcId="{C02357F3-AC14-4B24-938B-35CA7D040C11}" destId="{C4D9046D-E0B1-4EB5-850A-7C09AA807E6C}" srcOrd="25" destOrd="0" presId="urn:microsoft.com/office/officeart/2008/layout/PictureStrips"/>
    <dgm:cxn modelId="{137CDD87-9C3B-4ADB-A5EE-AE57F26C048F}" type="presParOf" srcId="{C02357F3-AC14-4B24-938B-35CA7D040C11}" destId="{EE478947-AE4F-4040-A81A-10C8AB29512C}" srcOrd="26" destOrd="0" presId="urn:microsoft.com/office/officeart/2008/layout/PictureStrips"/>
    <dgm:cxn modelId="{30E981A3-99B9-4B21-B6EC-80FEC4C4E2DF}" type="presParOf" srcId="{EE478947-AE4F-4040-A81A-10C8AB29512C}" destId="{AFECB2D0-3B5F-4D6F-9CBD-5600861B9F1E}" srcOrd="0" destOrd="0" presId="urn:microsoft.com/office/officeart/2008/layout/PictureStrips"/>
    <dgm:cxn modelId="{22E6375B-4CBB-4CAB-8CA1-335D18EF79C6}" type="presParOf" srcId="{EE478947-AE4F-4040-A81A-10C8AB29512C}" destId="{906AA7C0-CFC1-451F-A371-DD70781D87E0}" srcOrd="1" destOrd="0" presId="urn:microsoft.com/office/officeart/2008/layout/PictureStrips"/>
    <dgm:cxn modelId="{5F735A7D-0F4F-4397-B5C9-A1DCF8C36BBF}" type="presParOf" srcId="{C02357F3-AC14-4B24-938B-35CA7D040C11}" destId="{3023195B-0AD0-400F-A0B5-51C48724C461}" srcOrd="27" destOrd="0" presId="urn:microsoft.com/office/officeart/2008/layout/PictureStrips"/>
    <dgm:cxn modelId="{B7F13D55-3699-47DE-BC4B-B4DB2E33B25D}" type="presParOf" srcId="{C02357F3-AC14-4B24-938B-35CA7D040C11}" destId="{DDEE8FFF-1C21-477B-996B-DB0062B5D0A2}" srcOrd="28" destOrd="0" presId="urn:microsoft.com/office/officeart/2008/layout/PictureStrips"/>
    <dgm:cxn modelId="{957E3063-0453-45A5-9474-92893334463A}" type="presParOf" srcId="{DDEE8FFF-1C21-477B-996B-DB0062B5D0A2}" destId="{725B1A1D-BA28-426A-B8C7-3AC49A692078}" srcOrd="0" destOrd="0" presId="urn:microsoft.com/office/officeart/2008/layout/PictureStrips"/>
    <dgm:cxn modelId="{D96028AA-CAFF-41D8-83D2-1F55743DEC10}" type="presParOf" srcId="{DDEE8FFF-1C21-477B-996B-DB0062B5D0A2}" destId="{6557E852-D85E-47A0-991F-FA642BF0897B}" srcOrd="1" destOrd="0" presId="urn:microsoft.com/office/officeart/2008/layout/PictureStrips"/>
    <dgm:cxn modelId="{B59BB4FE-D6A2-403D-8BC2-E293B8727A79}" type="presParOf" srcId="{C02357F3-AC14-4B24-938B-35CA7D040C11}" destId="{F0B914ED-EDBC-49F0-AFFA-E9B6E5291608}" srcOrd="29" destOrd="0" presId="urn:microsoft.com/office/officeart/2008/layout/PictureStrips"/>
    <dgm:cxn modelId="{5BB1AD06-6905-4393-AB50-73FC10D1012D}" type="presParOf" srcId="{C02357F3-AC14-4B24-938B-35CA7D040C11}" destId="{2505B4E9-1E32-42D0-A4C8-9DDADE57D8C3}" srcOrd="30" destOrd="0" presId="urn:microsoft.com/office/officeart/2008/layout/PictureStrips"/>
    <dgm:cxn modelId="{64103F82-16AD-414C-8A97-2F1A1844DE3F}" type="presParOf" srcId="{2505B4E9-1E32-42D0-A4C8-9DDADE57D8C3}" destId="{A167B568-CC10-4EF2-BE3F-5BBCA49A5C97}" srcOrd="0" destOrd="0" presId="urn:microsoft.com/office/officeart/2008/layout/PictureStrips"/>
    <dgm:cxn modelId="{6F45FDDE-DE3B-4446-BFB4-0DB329DAA237}" type="presParOf" srcId="{2505B4E9-1E32-42D0-A4C8-9DDADE57D8C3}" destId="{F026F2B3-91FC-40A6-8959-5C54BC4DCDDB}" srcOrd="1" destOrd="0" presId="urn:microsoft.com/office/officeart/2008/layout/PictureStrips"/>
    <dgm:cxn modelId="{234A2BBA-0B05-4370-95CE-45D299534477}" type="presParOf" srcId="{C02357F3-AC14-4B24-938B-35CA7D040C11}" destId="{BD26B9CB-B21A-47B2-B309-F8246544EFDC}" srcOrd="31" destOrd="0" presId="urn:microsoft.com/office/officeart/2008/layout/PictureStrips"/>
    <dgm:cxn modelId="{01E5ED68-173C-4832-AB2D-C07BB3A21BEE}" type="presParOf" srcId="{C02357F3-AC14-4B24-938B-35CA7D040C11}" destId="{50984137-CEBB-4BA9-99EE-DC9943A55F42}" srcOrd="32" destOrd="0" presId="urn:microsoft.com/office/officeart/2008/layout/PictureStrips"/>
    <dgm:cxn modelId="{3BC49BFD-7DAE-43AF-B397-C34A1DCBED4A}" type="presParOf" srcId="{50984137-CEBB-4BA9-99EE-DC9943A55F42}" destId="{8359A653-3797-4856-8C04-E2424498C31F}" srcOrd="0" destOrd="0" presId="urn:microsoft.com/office/officeart/2008/layout/PictureStrips"/>
    <dgm:cxn modelId="{74BE4114-4AF1-4C84-A1FF-0FB38932E8A7}" type="presParOf" srcId="{50984137-CEBB-4BA9-99EE-DC9943A55F42}" destId="{194ED307-35BD-4A5B-AACB-E70558C6FAE2}" srcOrd="1" destOrd="0" presId="urn:microsoft.com/office/officeart/2008/layout/PictureStrips"/>
    <dgm:cxn modelId="{48372739-53A8-46AE-BC68-4A6BF01F7112}" type="presParOf" srcId="{C02357F3-AC14-4B24-938B-35CA7D040C11}" destId="{554B4EDD-D728-4FE6-B151-C01D98293473}" srcOrd="33" destOrd="0" presId="urn:microsoft.com/office/officeart/2008/layout/PictureStrips"/>
    <dgm:cxn modelId="{9E2293EB-2C06-4FB7-B0AC-3111513C7832}" type="presParOf" srcId="{C02357F3-AC14-4B24-938B-35CA7D040C11}" destId="{71511809-00A4-41DA-8219-4CE8AF09C41A}" srcOrd="34" destOrd="0" presId="urn:microsoft.com/office/officeart/2008/layout/PictureStrips"/>
    <dgm:cxn modelId="{BBC8FE8C-6272-4173-BAE7-995A23E2F898}" type="presParOf" srcId="{71511809-00A4-41DA-8219-4CE8AF09C41A}" destId="{54600284-2EC8-4C26-AC55-1C91838A995E}" srcOrd="0" destOrd="0" presId="urn:microsoft.com/office/officeart/2008/layout/PictureStrips"/>
    <dgm:cxn modelId="{985BCA93-4C6C-4345-BACD-CF38A104D5A0}" type="presParOf" srcId="{71511809-00A4-41DA-8219-4CE8AF09C41A}" destId="{D42F2E7A-4C90-4959-93C7-37DCAAE1D1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C656E-F762-439A-9B78-114E7C105928}">
      <dsp:nvSpPr>
        <dsp:cNvPr id="0" name=""/>
        <dsp:cNvSpPr/>
      </dsp:nvSpPr>
      <dsp:spPr>
        <a:xfrm>
          <a:off x="1237171" y="231740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Rytary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ER capsule that combines IR and ER beads</a:t>
          </a:r>
        </a:p>
      </dsp:txBody>
      <dsp:txXfrm>
        <a:off x="1237171" y="231740"/>
        <a:ext cx="2217705" cy="693033"/>
      </dsp:txXfrm>
    </dsp:sp>
    <dsp:sp modelId="{2C5C9C0F-1E11-4BAD-BE7E-A5A557427C88}">
      <dsp:nvSpPr>
        <dsp:cNvPr id="0" name=""/>
        <dsp:cNvSpPr/>
      </dsp:nvSpPr>
      <dsp:spPr>
        <a:xfrm>
          <a:off x="1144767" y="131635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BB5DE-40F0-42C1-9D10-92BB7A1B7FAA}">
      <dsp:nvSpPr>
        <dsp:cNvPr id="0" name=""/>
        <dsp:cNvSpPr/>
      </dsp:nvSpPr>
      <dsp:spPr>
        <a:xfrm>
          <a:off x="3678912" y="231740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Carbidopa/levodopa extended release</a:t>
          </a:r>
        </a:p>
      </dsp:txBody>
      <dsp:txXfrm>
        <a:off x="3678912" y="231740"/>
        <a:ext cx="2217705" cy="693033"/>
      </dsp:txXfrm>
    </dsp:sp>
    <dsp:sp modelId="{FD04D4F1-21BC-4D41-8EE6-7618FCC8474C}">
      <dsp:nvSpPr>
        <dsp:cNvPr id="0" name=""/>
        <dsp:cNvSpPr/>
      </dsp:nvSpPr>
      <dsp:spPr>
        <a:xfrm>
          <a:off x="3586507" y="131635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E6B20-518F-4232-A48A-A983FC2D9778}">
      <dsp:nvSpPr>
        <dsp:cNvPr id="0" name=""/>
        <dsp:cNvSpPr/>
      </dsp:nvSpPr>
      <dsp:spPr>
        <a:xfrm>
          <a:off x="6120652" y="231740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Carbidopa/levodopa immediate release</a:t>
          </a:r>
        </a:p>
      </dsp:txBody>
      <dsp:txXfrm>
        <a:off x="6120652" y="231740"/>
        <a:ext cx="2217705" cy="693033"/>
      </dsp:txXfrm>
    </dsp:sp>
    <dsp:sp modelId="{67B9AFB3-2C50-4920-A50F-E7E8E35A34A1}">
      <dsp:nvSpPr>
        <dsp:cNvPr id="0" name=""/>
        <dsp:cNvSpPr/>
      </dsp:nvSpPr>
      <dsp:spPr>
        <a:xfrm>
          <a:off x="6028248" y="131635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64520-207E-43C8-842F-84C5143F82CD}">
      <dsp:nvSpPr>
        <dsp:cNvPr id="0" name=""/>
        <dsp:cNvSpPr/>
      </dsp:nvSpPr>
      <dsp:spPr>
        <a:xfrm>
          <a:off x="1263806" y="1104191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Amantadine IR/ ER </a:t>
          </a:r>
          <a:r>
            <a:rPr lang="en-US" sz="1300" kern="1200" dirty="0" err="1"/>
            <a:t>Gocovri</a:t>
          </a:r>
          <a:r>
            <a:rPr lang="en-US" sz="1300" kern="1200" dirty="0"/>
            <a:t> or </a:t>
          </a:r>
          <a:r>
            <a:rPr lang="en-US" sz="1300" kern="1200" dirty="0" err="1"/>
            <a:t>Osmolex</a:t>
          </a:r>
          <a:endParaRPr lang="en-US" sz="1300" kern="1200" dirty="0"/>
        </a:p>
      </dsp:txBody>
      <dsp:txXfrm>
        <a:off x="1263806" y="1104191"/>
        <a:ext cx="2217705" cy="693033"/>
      </dsp:txXfrm>
    </dsp:sp>
    <dsp:sp modelId="{BC911293-C64F-431D-962B-D485CF43770D}">
      <dsp:nvSpPr>
        <dsp:cNvPr id="0" name=""/>
        <dsp:cNvSpPr/>
      </dsp:nvSpPr>
      <dsp:spPr>
        <a:xfrm>
          <a:off x="1118132" y="1004087"/>
          <a:ext cx="591661" cy="727684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9C46F-9B07-4FC0-AB45-07F7316535BA}">
      <dsp:nvSpPr>
        <dsp:cNvPr id="0" name=""/>
        <dsp:cNvSpPr/>
      </dsp:nvSpPr>
      <dsp:spPr>
        <a:xfrm>
          <a:off x="3705546" y="1104191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Pramipexole/Mirapex </a:t>
          </a:r>
          <a:br>
            <a:rPr lang="en-US" sz="1300" kern="1200" dirty="0"/>
          </a:br>
          <a:r>
            <a:rPr lang="en-US" sz="1300" kern="1200" dirty="0"/>
            <a:t>IR and ER</a:t>
          </a:r>
        </a:p>
      </dsp:txBody>
      <dsp:txXfrm>
        <a:off x="3705546" y="1104191"/>
        <a:ext cx="2217705" cy="693033"/>
      </dsp:txXfrm>
    </dsp:sp>
    <dsp:sp modelId="{CCDF87A4-28C0-48A3-A678-E9D5FFD00F59}">
      <dsp:nvSpPr>
        <dsp:cNvPr id="0" name=""/>
        <dsp:cNvSpPr/>
      </dsp:nvSpPr>
      <dsp:spPr>
        <a:xfrm>
          <a:off x="3613142" y="1004087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89862-182C-4E4E-888F-F917E4FFC88E}">
      <dsp:nvSpPr>
        <dsp:cNvPr id="0" name=""/>
        <dsp:cNvSpPr/>
      </dsp:nvSpPr>
      <dsp:spPr>
        <a:xfrm>
          <a:off x="6147286" y="1104191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Ropinirole/</a:t>
          </a:r>
          <a:r>
            <a:rPr lang="en-US" sz="1300" kern="1200" dirty="0" err="1"/>
            <a:t>Requip</a:t>
          </a:r>
          <a:br>
            <a:rPr lang="en-US" sz="1300" kern="1200" dirty="0"/>
          </a:br>
          <a:r>
            <a:rPr lang="en-US" sz="1300" kern="1200" dirty="0"/>
            <a:t>IR and ER</a:t>
          </a:r>
        </a:p>
      </dsp:txBody>
      <dsp:txXfrm>
        <a:off x="6147286" y="1104191"/>
        <a:ext cx="2217705" cy="693033"/>
      </dsp:txXfrm>
    </dsp:sp>
    <dsp:sp modelId="{B4F91777-8876-4498-AE5A-B17DCFF84F2E}">
      <dsp:nvSpPr>
        <dsp:cNvPr id="0" name=""/>
        <dsp:cNvSpPr/>
      </dsp:nvSpPr>
      <dsp:spPr>
        <a:xfrm>
          <a:off x="6054882" y="1004087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0F07C-DFEA-4004-9B4B-93AE667696E2}">
      <dsp:nvSpPr>
        <dsp:cNvPr id="0" name=""/>
        <dsp:cNvSpPr/>
      </dsp:nvSpPr>
      <dsp:spPr>
        <a:xfrm>
          <a:off x="1237171" y="1976643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Rotigotine</a:t>
          </a:r>
          <a:r>
            <a:rPr lang="en-US" sz="1300" kern="1200" dirty="0"/>
            <a:t>/</a:t>
          </a:r>
          <a:r>
            <a:rPr lang="en-US" sz="1300" kern="1200" dirty="0" err="1"/>
            <a:t>Neupro</a:t>
          </a:r>
          <a:endParaRPr lang="en-US" sz="1300" kern="1200" dirty="0"/>
        </a:p>
      </dsp:txBody>
      <dsp:txXfrm>
        <a:off x="1237171" y="1976643"/>
        <a:ext cx="2217705" cy="693033"/>
      </dsp:txXfrm>
    </dsp:sp>
    <dsp:sp modelId="{84F575E2-8D38-4849-9EC1-1132066CE143}">
      <dsp:nvSpPr>
        <dsp:cNvPr id="0" name=""/>
        <dsp:cNvSpPr/>
      </dsp:nvSpPr>
      <dsp:spPr>
        <a:xfrm>
          <a:off x="1144767" y="1876538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33000" r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7DAE8-70CA-4331-8EF7-F1A21E51747F}">
      <dsp:nvSpPr>
        <dsp:cNvPr id="0" name=""/>
        <dsp:cNvSpPr/>
      </dsp:nvSpPr>
      <dsp:spPr>
        <a:xfrm>
          <a:off x="3678912" y="1976643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Apomorphine/</a:t>
          </a:r>
          <a:r>
            <a:rPr lang="en-US" sz="1300" kern="1200" dirty="0" err="1"/>
            <a:t>Apokyn</a:t>
          </a:r>
          <a:endParaRPr lang="en-US" sz="1300" kern="1200" dirty="0"/>
        </a:p>
      </dsp:txBody>
      <dsp:txXfrm>
        <a:off x="3678912" y="1976643"/>
        <a:ext cx="2217705" cy="693033"/>
      </dsp:txXfrm>
    </dsp:sp>
    <dsp:sp modelId="{A1192137-2833-4B0D-890B-98999C38BFB5}">
      <dsp:nvSpPr>
        <dsp:cNvPr id="0" name=""/>
        <dsp:cNvSpPr/>
      </dsp:nvSpPr>
      <dsp:spPr>
        <a:xfrm>
          <a:off x="3586507" y="1876538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49671-FDF6-4614-B3F0-31039882C5D2}">
      <dsp:nvSpPr>
        <dsp:cNvPr id="0" name=""/>
        <dsp:cNvSpPr/>
      </dsp:nvSpPr>
      <dsp:spPr>
        <a:xfrm>
          <a:off x="6120652" y="1976643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Rasagiline</a:t>
          </a:r>
          <a:r>
            <a:rPr lang="en-US" sz="1300" kern="1200" dirty="0"/>
            <a:t>/</a:t>
          </a:r>
          <a:r>
            <a:rPr lang="en-US" sz="1300" kern="1200" dirty="0" err="1"/>
            <a:t>Azilect</a:t>
          </a:r>
          <a:endParaRPr lang="en-US" sz="1300" kern="1200" dirty="0"/>
        </a:p>
      </dsp:txBody>
      <dsp:txXfrm>
        <a:off x="6120652" y="1976643"/>
        <a:ext cx="2217705" cy="693033"/>
      </dsp:txXfrm>
    </dsp:sp>
    <dsp:sp modelId="{A9500E29-E79F-4709-9476-9BDF2D21A88D}">
      <dsp:nvSpPr>
        <dsp:cNvPr id="0" name=""/>
        <dsp:cNvSpPr/>
      </dsp:nvSpPr>
      <dsp:spPr>
        <a:xfrm>
          <a:off x="6028248" y="1876538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A94DA-B753-428B-88CF-A3B0910982EB}">
      <dsp:nvSpPr>
        <dsp:cNvPr id="0" name=""/>
        <dsp:cNvSpPr/>
      </dsp:nvSpPr>
      <dsp:spPr>
        <a:xfrm>
          <a:off x="1250488" y="2849095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Selegiline/</a:t>
          </a:r>
          <a:r>
            <a:rPr lang="en-US" sz="1300" kern="1200" dirty="0" err="1"/>
            <a:t>Eldepryl</a:t>
          </a:r>
          <a:endParaRPr lang="en-US" sz="1300" kern="1200" dirty="0"/>
        </a:p>
      </dsp:txBody>
      <dsp:txXfrm>
        <a:off x="1250488" y="2849095"/>
        <a:ext cx="2217705" cy="693033"/>
      </dsp:txXfrm>
    </dsp:sp>
    <dsp:sp modelId="{F56B55C9-2B92-48FB-95DE-8F8315FB8E8C}">
      <dsp:nvSpPr>
        <dsp:cNvPr id="0" name=""/>
        <dsp:cNvSpPr/>
      </dsp:nvSpPr>
      <dsp:spPr>
        <a:xfrm>
          <a:off x="1158084" y="2748990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0"/>
          <a:srcRect/>
          <a:stretch>
            <a:fillRect l="-33000" r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188BF-3FEB-40AB-A443-E86B2AB297B5}">
      <dsp:nvSpPr>
        <dsp:cNvPr id="0" name=""/>
        <dsp:cNvSpPr/>
      </dsp:nvSpPr>
      <dsp:spPr>
        <a:xfrm>
          <a:off x="3692229" y="2849095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Safinamide/</a:t>
          </a:r>
          <a:r>
            <a:rPr lang="en-US" sz="1300" kern="1200" dirty="0" err="1"/>
            <a:t>Xadago</a:t>
          </a:r>
          <a:endParaRPr lang="en-US" sz="1300" kern="1200" dirty="0"/>
        </a:p>
      </dsp:txBody>
      <dsp:txXfrm>
        <a:off x="3692229" y="2849095"/>
        <a:ext cx="2217705" cy="693033"/>
      </dsp:txXfrm>
    </dsp:sp>
    <dsp:sp modelId="{16B04302-3846-427B-A3B1-565D285722B3}">
      <dsp:nvSpPr>
        <dsp:cNvPr id="0" name=""/>
        <dsp:cNvSpPr/>
      </dsp:nvSpPr>
      <dsp:spPr>
        <a:xfrm>
          <a:off x="3599824" y="2748990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1"/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01EAB-23FF-4F5D-BA0E-68B88904594E}">
      <dsp:nvSpPr>
        <dsp:cNvPr id="0" name=""/>
        <dsp:cNvSpPr/>
      </dsp:nvSpPr>
      <dsp:spPr>
        <a:xfrm>
          <a:off x="6133969" y="2849095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Istradefylline</a:t>
          </a:r>
          <a:r>
            <a:rPr lang="en-US" sz="1300" kern="1200" dirty="0"/>
            <a:t>/</a:t>
          </a:r>
          <a:r>
            <a:rPr lang="en-US" sz="1300" kern="1200" dirty="0" err="1"/>
            <a:t>Nourianz</a:t>
          </a:r>
          <a:endParaRPr lang="en-US" sz="1300" kern="1200" dirty="0"/>
        </a:p>
      </dsp:txBody>
      <dsp:txXfrm>
        <a:off x="6133969" y="2849095"/>
        <a:ext cx="2217705" cy="693033"/>
      </dsp:txXfrm>
    </dsp:sp>
    <dsp:sp modelId="{F4FA0F74-62B4-4193-AF87-3D967FA37D80}">
      <dsp:nvSpPr>
        <dsp:cNvPr id="0" name=""/>
        <dsp:cNvSpPr/>
      </dsp:nvSpPr>
      <dsp:spPr>
        <a:xfrm>
          <a:off x="6041565" y="2748990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2"/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AEA2F-1B5A-4F23-A2C4-ED01119AEECB}">
      <dsp:nvSpPr>
        <dsp:cNvPr id="0" name=""/>
        <dsp:cNvSpPr/>
      </dsp:nvSpPr>
      <dsp:spPr>
        <a:xfrm>
          <a:off x="1250488" y="3721546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Entacapone/</a:t>
          </a:r>
          <a:r>
            <a:rPr lang="en-US" sz="1300" kern="1200" dirty="0" err="1"/>
            <a:t>comtan</a:t>
          </a:r>
          <a:endParaRPr lang="en-US" sz="1300" kern="1200" dirty="0"/>
        </a:p>
      </dsp:txBody>
      <dsp:txXfrm>
        <a:off x="1250488" y="3721546"/>
        <a:ext cx="2217705" cy="693033"/>
      </dsp:txXfrm>
    </dsp:sp>
    <dsp:sp modelId="{75667EF2-FEEC-4FAF-88F4-898F45AABF7B}">
      <dsp:nvSpPr>
        <dsp:cNvPr id="0" name=""/>
        <dsp:cNvSpPr/>
      </dsp:nvSpPr>
      <dsp:spPr>
        <a:xfrm>
          <a:off x="1158084" y="3621441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3"/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CB2D0-3B5F-4D6F-9CBD-5600861B9F1E}">
      <dsp:nvSpPr>
        <dsp:cNvPr id="0" name=""/>
        <dsp:cNvSpPr/>
      </dsp:nvSpPr>
      <dsp:spPr>
        <a:xfrm>
          <a:off x="3692229" y="3721546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Carb </a:t>
          </a:r>
          <a:r>
            <a:rPr lang="en-US" sz="1300" kern="1200" dirty="0" err="1"/>
            <a:t>levo</a:t>
          </a:r>
          <a:r>
            <a:rPr lang="en-US" sz="1300" kern="1200" dirty="0"/>
            <a:t> </a:t>
          </a:r>
          <a:r>
            <a:rPr lang="en-US" sz="1300" kern="1200" dirty="0" err="1"/>
            <a:t>entac</a:t>
          </a:r>
          <a:r>
            <a:rPr lang="en-US" sz="1300" kern="1200" dirty="0"/>
            <a:t>/</a:t>
          </a:r>
          <a:r>
            <a:rPr lang="en-US" sz="1300" kern="1200" dirty="0" err="1"/>
            <a:t>Stalevo</a:t>
          </a:r>
          <a:endParaRPr lang="en-US" sz="1300" kern="1200" dirty="0"/>
        </a:p>
      </dsp:txBody>
      <dsp:txXfrm>
        <a:off x="3692229" y="3721546"/>
        <a:ext cx="2217705" cy="693033"/>
      </dsp:txXfrm>
    </dsp:sp>
    <dsp:sp modelId="{906AA7C0-CFC1-451F-A371-DD70781D87E0}">
      <dsp:nvSpPr>
        <dsp:cNvPr id="0" name=""/>
        <dsp:cNvSpPr/>
      </dsp:nvSpPr>
      <dsp:spPr>
        <a:xfrm>
          <a:off x="3599824" y="3621441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4"/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B1A1D-BA28-426A-B8C7-3AC49A692078}">
      <dsp:nvSpPr>
        <dsp:cNvPr id="0" name=""/>
        <dsp:cNvSpPr/>
      </dsp:nvSpPr>
      <dsp:spPr>
        <a:xfrm>
          <a:off x="6133969" y="3721546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Opicapone</a:t>
          </a:r>
          <a:r>
            <a:rPr lang="en-US" sz="1300" kern="1200" dirty="0"/>
            <a:t>/</a:t>
          </a:r>
          <a:r>
            <a:rPr lang="en-US" sz="1300" kern="1200" dirty="0" err="1"/>
            <a:t>Ongentys</a:t>
          </a:r>
          <a:endParaRPr lang="en-US" sz="1300" kern="1200" dirty="0"/>
        </a:p>
      </dsp:txBody>
      <dsp:txXfrm>
        <a:off x="6133969" y="3721546"/>
        <a:ext cx="2217705" cy="693033"/>
      </dsp:txXfrm>
    </dsp:sp>
    <dsp:sp modelId="{6557E852-D85E-47A0-991F-FA642BF0897B}">
      <dsp:nvSpPr>
        <dsp:cNvPr id="0" name=""/>
        <dsp:cNvSpPr/>
      </dsp:nvSpPr>
      <dsp:spPr>
        <a:xfrm>
          <a:off x="6041565" y="3621441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5"/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7B568-CC10-4EF2-BE3F-5BBCA49A5C97}">
      <dsp:nvSpPr>
        <dsp:cNvPr id="0" name=""/>
        <dsp:cNvSpPr/>
      </dsp:nvSpPr>
      <dsp:spPr>
        <a:xfrm>
          <a:off x="1391114" y="4593998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Carb </a:t>
          </a:r>
          <a:r>
            <a:rPr lang="en-US" sz="1300" kern="1200" dirty="0" err="1"/>
            <a:t>levo</a:t>
          </a:r>
          <a:r>
            <a:rPr lang="en-US" sz="1300" kern="1200" dirty="0"/>
            <a:t> enteral/</a:t>
          </a:r>
          <a:r>
            <a:rPr lang="en-US" sz="1300" kern="1200" dirty="0" err="1"/>
            <a:t>duopa</a:t>
          </a:r>
          <a:endParaRPr lang="en-US" sz="1300" kern="1200" dirty="0"/>
        </a:p>
      </dsp:txBody>
      <dsp:txXfrm>
        <a:off x="1391114" y="4593998"/>
        <a:ext cx="2217705" cy="693033"/>
      </dsp:txXfrm>
    </dsp:sp>
    <dsp:sp modelId="{F026F2B3-91FC-40A6-8959-5C54BC4DCDDB}">
      <dsp:nvSpPr>
        <dsp:cNvPr id="0" name=""/>
        <dsp:cNvSpPr/>
      </dsp:nvSpPr>
      <dsp:spPr>
        <a:xfrm>
          <a:off x="714184" y="4544438"/>
          <a:ext cx="1047623" cy="727684"/>
        </a:xfrm>
        <a:prstGeom prst="rect">
          <a:avLst/>
        </a:prstGeom>
        <a:blipFill rotWithShape="1">
          <a:blip xmlns:r="http://schemas.openxmlformats.org/officeDocument/2006/relationships" r:embed="rId16"/>
          <a:srcRect/>
          <a:stretch>
            <a:fillRect l="-12000" r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9A653-3797-4856-8C04-E2424498C31F}">
      <dsp:nvSpPr>
        <dsp:cNvPr id="0" name=""/>
        <dsp:cNvSpPr/>
      </dsp:nvSpPr>
      <dsp:spPr>
        <a:xfrm>
          <a:off x="3832854" y="4593998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Levodopa inhalation powder/</a:t>
          </a:r>
          <a:r>
            <a:rPr lang="en-US" sz="1300" kern="1200" dirty="0" err="1"/>
            <a:t>Inbrija</a:t>
          </a:r>
          <a:endParaRPr lang="en-US" sz="1300" kern="1200" dirty="0"/>
        </a:p>
      </dsp:txBody>
      <dsp:txXfrm>
        <a:off x="3832854" y="4593998"/>
        <a:ext cx="2217705" cy="693033"/>
      </dsp:txXfrm>
    </dsp:sp>
    <dsp:sp modelId="{194ED307-35BD-4A5B-AACB-E70558C6FAE2}">
      <dsp:nvSpPr>
        <dsp:cNvPr id="0" name=""/>
        <dsp:cNvSpPr/>
      </dsp:nvSpPr>
      <dsp:spPr>
        <a:xfrm>
          <a:off x="3740449" y="4493893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7"/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00284-2EC8-4C26-AC55-1C91838A995E}">
      <dsp:nvSpPr>
        <dsp:cNvPr id="0" name=""/>
        <dsp:cNvSpPr/>
      </dsp:nvSpPr>
      <dsp:spPr>
        <a:xfrm>
          <a:off x="6274594" y="4593998"/>
          <a:ext cx="2217705" cy="693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4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Apomorphine SL/ </a:t>
          </a:r>
          <a:r>
            <a:rPr lang="en-US" sz="1300" kern="1200" dirty="0" err="1"/>
            <a:t>Kynmobi</a:t>
          </a:r>
          <a:endParaRPr lang="en-US" sz="1300" kern="1200" dirty="0"/>
        </a:p>
      </dsp:txBody>
      <dsp:txXfrm>
        <a:off x="6274594" y="4593998"/>
        <a:ext cx="2217705" cy="693033"/>
      </dsp:txXfrm>
    </dsp:sp>
    <dsp:sp modelId="{D42F2E7A-4C90-4959-93C7-37DCAAE1D11E}">
      <dsp:nvSpPr>
        <dsp:cNvPr id="0" name=""/>
        <dsp:cNvSpPr/>
      </dsp:nvSpPr>
      <dsp:spPr>
        <a:xfrm>
          <a:off x="6182190" y="4493893"/>
          <a:ext cx="485123" cy="727684"/>
        </a:xfrm>
        <a:prstGeom prst="rect">
          <a:avLst/>
        </a:prstGeom>
        <a:blipFill rotWithShape="1">
          <a:blip xmlns:r="http://schemas.openxmlformats.org/officeDocument/2006/relationships" r:embed="rId18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2699-712E-447E-8E1B-CD0D4088A9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ACAC-B6F3-42F3-86E4-B80D8AF09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PD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Most common</a:t>
            </a:r>
          </a:p>
          <a:p>
            <a:r>
              <a:rPr lang="en-US" dirty="0"/>
              <a:t>SE</a:t>
            </a:r>
          </a:p>
          <a:p>
            <a:r>
              <a:rPr lang="en-US" dirty="0"/>
              <a:t>Benefit</a:t>
            </a:r>
          </a:p>
          <a:p>
            <a:r>
              <a:rPr lang="en-US" dirty="0"/>
              <a:t>Algorithm</a:t>
            </a:r>
          </a:p>
          <a:p>
            <a:r>
              <a:rPr lang="en-US" dirty="0"/>
              <a:t>Meds to avoid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5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Dopamine: carb/</a:t>
            </a:r>
            <a:r>
              <a:rPr lang="en-US" dirty="0" err="1"/>
              <a:t>levo</a:t>
            </a:r>
            <a:r>
              <a:rPr lang="en-US" dirty="0"/>
              <a:t> IR or CR, </a:t>
            </a:r>
            <a:r>
              <a:rPr lang="en-US" dirty="0" err="1"/>
              <a:t>rytary</a:t>
            </a:r>
            <a:r>
              <a:rPr lang="en-US" dirty="0"/>
              <a:t>, </a:t>
            </a:r>
            <a:r>
              <a:rPr lang="en-US" dirty="0" err="1"/>
              <a:t>duopa</a:t>
            </a:r>
            <a:r>
              <a:rPr lang="en-US" dirty="0"/>
              <a:t>, </a:t>
            </a:r>
            <a:r>
              <a:rPr lang="en-US" dirty="0" err="1"/>
              <a:t>inbrija</a:t>
            </a:r>
            <a:endParaRPr lang="en-US" dirty="0"/>
          </a:p>
          <a:p>
            <a:r>
              <a:rPr lang="en-US" dirty="0"/>
              <a:t>MAO-B inhibitors: </a:t>
            </a:r>
            <a:r>
              <a:rPr lang="en-US" dirty="0" err="1"/>
              <a:t>rasagiline</a:t>
            </a:r>
            <a:r>
              <a:rPr lang="en-US" dirty="0"/>
              <a:t>, selegiline, safinamide</a:t>
            </a:r>
          </a:p>
          <a:p>
            <a:r>
              <a:rPr lang="en-US" dirty="0"/>
              <a:t>COMT: entacapone, </a:t>
            </a:r>
            <a:r>
              <a:rPr lang="en-US" dirty="0" err="1"/>
              <a:t>stalevo</a:t>
            </a:r>
            <a:r>
              <a:rPr lang="en-US" dirty="0"/>
              <a:t>, </a:t>
            </a:r>
            <a:r>
              <a:rPr lang="en-US" dirty="0" err="1"/>
              <a:t>ongentys</a:t>
            </a:r>
            <a:endParaRPr lang="en-US" dirty="0"/>
          </a:p>
          <a:p>
            <a:r>
              <a:rPr lang="en-US" dirty="0"/>
              <a:t>Antagonist NMDA-type glutamate receptor-amantadine</a:t>
            </a:r>
          </a:p>
          <a:p>
            <a:r>
              <a:rPr lang="en-US" dirty="0"/>
              <a:t>Adenosine A2A antagonist- </a:t>
            </a:r>
            <a:r>
              <a:rPr lang="en-US" dirty="0" err="1"/>
              <a:t>nourianz</a:t>
            </a:r>
            <a:endParaRPr lang="en-US" dirty="0"/>
          </a:p>
          <a:p>
            <a:r>
              <a:rPr lang="en-US" dirty="0"/>
              <a:t>Dopamine agonists: pramipexole, ropinirole, </a:t>
            </a:r>
            <a:r>
              <a:rPr lang="en-US" dirty="0" err="1"/>
              <a:t>rotigotine</a:t>
            </a:r>
            <a:r>
              <a:rPr lang="en-US" dirty="0"/>
              <a:t>, apomorphine, </a:t>
            </a:r>
            <a:r>
              <a:rPr lang="en-US" dirty="0" err="1"/>
              <a:t>kynmobi</a:t>
            </a:r>
            <a:r>
              <a:rPr lang="en-US" dirty="0"/>
              <a:t> (sleepiness)</a:t>
            </a:r>
          </a:p>
          <a:p>
            <a:r>
              <a:rPr lang="en-US" dirty="0"/>
              <a:t>Ropinirole ER and IR: 0.25, .5, 1, 2, 3,4,5,6,8,12</a:t>
            </a:r>
          </a:p>
          <a:p>
            <a:r>
              <a:rPr lang="en-US" dirty="0"/>
              <a:t>Pramipexole ER and IR: 0.125, 0.25, 0.5, .375, 1, 1.5, 2, 2.25</a:t>
            </a:r>
          </a:p>
          <a:p>
            <a:r>
              <a:rPr lang="en-US" dirty="0" err="1"/>
              <a:t>Apokyn</a:t>
            </a:r>
            <a:r>
              <a:rPr lang="en-US" dirty="0"/>
              <a:t>: .1 to .2 ml up to 5 times per day</a:t>
            </a:r>
          </a:p>
          <a:p>
            <a:r>
              <a:rPr lang="en-US" dirty="0" err="1"/>
              <a:t>Inbrija</a:t>
            </a:r>
            <a:r>
              <a:rPr lang="en-US" dirty="0"/>
              <a:t>: 5min- early morning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L-dopa = levodopa</a:t>
            </a:r>
          </a:p>
          <a:p>
            <a:r>
              <a:rPr lang="en-US" dirty="0"/>
              <a:t>Sinemet = carb/</a:t>
            </a:r>
            <a:r>
              <a:rPr lang="en-US" dirty="0" err="1"/>
              <a:t>levo</a:t>
            </a:r>
            <a:r>
              <a:rPr lang="en-US" dirty="0"/>
              <a:t> = c/l</a:t>
            </a:r>
          </a:p>
          <a:p>
            <a:r>
              <a:rPr lang="en-US" dirty="0"/>
              <a:t>Compare surgical candidacy</a:t>
            </a:r>
          </a:p>
          <a:p>
            <a:r>
              <a:rPr lang="en-US" dirty="0"/>
              <a:t>Research candidacy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00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Very important to understand how this medication works: carbidopa is a decarboxylase inhibitor ( inhibits peripheral metabolism of levodopa)- it prevents levodopa from being broken down before it reaches the brain= more </a:t>
            </a:r>
            <a:r>
              <a:rPr lang="en-US" dirty="0" err="1"/>
              <a:t>ldopa</a:t>
            </a:r>
            <a:r>
              <a:rPr lang="en-US"/>
              <a:t> available to CNS. </a:t>
            </a:r>
            <a:r>
              <a:rPr lang="en-US" dirty="0"/>
              <a:t>Then levodopa crosses the blood brain barrier and is converted into dopamine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CANNOT give carbidopa alone- will not help with PD symptoms &amp; levodopa alone would cause severe GI side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7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within 30min of waking up</a:t>
            </a:r>
          </a:p>
          <a:p>
            <a:r>
              <a:rPr lang="en-US" dirty="0"/>
              <a:t>Schedule varies between 3-6 </a:t>
            </a:r>
            <a:r>
              <a:rPr lang="en-US" dirty="0" err="1"/>
              <a:t>hrs</a:t>
            </a:r>
            <a:r>
              <a:rPr lang="en-US" dirty="0"/>
              <a:t> apart</a:t>
            </a:r>
          </a:p>
          <a:p>
            <a:r>
              <a:rPr lang="en-US" dirty="0"/>
              <a:t>Avoid medication at bedtime</a:t>
            </a:r>
          </a:p>
          <a:p>
            <a:r>
              <a:rPr lang="en-US" dirty="0"/>
              <a:t>Buy in for TID dosing-goal is during meals</a:t>
            </a:r>
          </a:p>
          <a:p>
            <a:r>
              <a:rPr lang="en-US" dirty="0"/>
              <a:t>Protein and c/l</a:t>
            </a:r>
          </a:p>
          <a:p>
            <a:r>
              <a:rPr lang="en-US" dirty="0"/>
              <a:t>Use UPDRS (unified pd rating scale) to score</a:t>
            </a:r>
          </a:p>
          <a:p>
            <a:r>
              <a:rPr lang="en-US" dirty="0"/>
              <a:t>Re-evaluate after med start 6-8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Straining or hard stools</a:t>
            </a:r>
          </a:p>
          <a:p>
            <a:r>
              <a:rPr lang="en-US" dirty="0" err="1"/>
              <a:t>Ldopa</a:t>
            </a:r>
            <a:r>
              <a:rPr lang="en-US" dirty="0"/>
              <a:t> delays gastric emptying</a:t>
            </a:r>
          </a:p>
          <a:p>
            <a:r>
              <a:rPr lang="en-US" dirty="0" err="1"/>
              <a:t>Ldopa</a:t>
            </a:r>
            <a:r>
              <a:rPr lang="en-US" dirty="0"/>
              <a:t> absorbed in small intestine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9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Dose dependent</a:t>
            </a:r>
          </a:p>
          <a:p>
            <a:r>
              <a:rPr lang="en-US" dirty="0"/>
              <a:t>Hallucinations that are scary-intrusive should be addressed</a:t>
            </a:r>
          </a:p>
          <a:p>
            <a:r>
              <a:rPr lang="en-US" dirty="0"/>
              <a:t>There are subtle hallucinations that can occur</a:t>
            </a:r>
          </a:p>
          <a:p>
            <a:endParaRPr lang="en-US" dirty="0"/>
          </a:p>
          <a:p>
            <a:r>
              <a:rPr lang="en-US" dirty="0"/>
              <a:t>Dyskinesias occur with peak dose, abnormal movements</a:t>
            </a:r>
          </a:p>
          <a:p>
            <a:r>
              <a:rPr lang="en-US" dirty="0"/>
              <a:t>https://www.youtube.com/watch?v=Q432Ao4kPh0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Patients are often afraid of side effects of medication and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6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patients do not have these fluctuations</a:t>
            </a:r>
          </a:p>
          <a:p>
            <a:r>
              <a:rPr lang="en-US" dirty="0"/>
              <a:t>As the disease progresses the “on off” swings become less closely related to the timing of a dose of </a:t>
            </a:r>
            <a:r>
              <a:rPr lang="en-US" dirty="0" err="1"/>
              <a:t>ldopa</a:t>
            </a:r>
            <a:endParaRPr lang="en-US" dirty="0"/>
          </a:p>
          <a:p>
            <a:r>
              <a:rPr lang="en-US" dirty="0"/>
              <a:t>May feel worse early morning and evening</a:t>
            </a:r>
          </a:p>
          <a:p>
            <a:r>
              <a:rPr lang="en-US" dirty="0"/>
              <a:t>Aggravations of medication not working well physical and emotional triggers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 times</a:t>
            </a:r>
          </a:p>
          <a:p>
            <a:r>
              <a:rPr lang="en-US" dirty="0"/>
              <a:t>Quick ON-patients can chew IR use carbonation</a:t>
            </a:r>
          </a:p>
          <a:p>
            <a:r>
              <a:rPr lang="en-US" dirty="0"/>
              <a:t>Liquids IR meds</a:t>
            </a:r>
          </a:p>
          <a:p>
            <a:r>
              <a:rPr lang="en-US" dirty="0"/>
              <a:t>Disintegrating-shortage</a:t>
            </a:r>
          </a:p>
          <a:p>
            <a:r>
              <a:rPr lang="en-US" dirty="0"/>
              <a:t>IR vs ER</a:t>
            </a:r>
          </a:p>
          <a:p>
            <a:r>
              <a:rPr lang="en-US" dirty="0"/>
              <a:t>Apokyn-20min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3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D2 blockers (dopamine) receptors which can worsen PD</a:t>
            </a:r>
          </a:p>
          <a:p>
            <a:r>
              <a:rPr lang="en-US" dirty="0"/>
              <a:t>Pain meds- psychosis and constipation</a:t>
            </a:r>
          </a:p>
          <a:p>
            <a:r>
              <a:rPr lang="en-US" dirty="0"/>
              <a:t>Anesthesia- in case patients on are on a MAO B inhibitor (Selegiline)</a:t>
            </a:r>
          </a:p>
          <a:p>
            <a:r>
              <a:rPr lang="en-US" dirty="0"/>
              <a:t>Antidepressants- depending on other PD meds can be problematic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2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motor: cognitive changes, constipation, mood, drooling, orthostatic hypotension, psychosis, sleep disturbance, vision issues, fatigue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Parkinson’s Foundation definition: A neurodegenerative disorder that affects predominately the dopamine producing (“dopaminergic”) neurons in a specific area of the brain called the substantia </a:t>
            </a:r>
            <a:r>
              <a:rPr lang="en-US" dirty="0" err="1"/>
              <a:t>nigra</a:t>
            </a:r>
            <a:r>
              <a:rPr lang="en-US" dirty="0"/>
              <a:t>.</a:t>
            </a:r>
          </a:p>
          <a:p>
            <a:r>
              <a:rPr lang="en-US" dirty="0"/>
              <a:t> In 2022 a </a:t>
            </a:r>
            <a:r>
              <a:rPr lang="en-US" dirty="0" err="1"/>
              <a:t>Parkinsons</a:t>
            </a:r>
            <a:r>
              <a:rPr lang="en-US" dirty="0"/>
              <a:t> Foundation study revealed nearly 90,000 people are diagnosed with PD each year. Predict 1.2 million people in the US will be living with PD by 2030</a:t>
            </a:r>
          </a:p>
          <a:p>
            <a:r>
              <a:rPr lang="en-US" dirty="0"/>
              <a:t>Average age of onset 60, 10% under 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Location: mid brain</a:t>
            </a:r>
          </a:p>
          <a:p>
            <a:r>
              <a:rPr lang="en-US" dirty="0"/>
              <a:t>There are two right and left</a:t>
            </a:r>
          </a:p>
          <a:p>
            <a:r>
              <a:rPr lang="en-US" dirty="0"/>
              <a:t>SN produces dopamine</a:t>
            </a:r>
          </a:p>
          <a:p>
            <a:r>
              <a:rPr lang="en-US" dirty="0"/>
              <a:t>Dopamine controls movements and muscle tone- plays a part in eye movement-motor planning-reward seeking-learning-addiction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9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 of dopaminergic neurons</a:t>
            </a:r>
          </a:p>
          <a:p>
            <a:r>
              <a:rPr lang="en-US" dirty="0"/>
              <a:t>Studies have shown that symptoms of </a:t>
            </a:r>
            <a:r>
              <a:rPr lang="en-US" dirty="0" err="1"/>
              <a:t>Parkinsons</a:t>
            </a:r>
            <a:r>
              <a:rPr lang="en-US" dirty="0"/>
              <a:t> develop in patients with an 80 percent or greater loss of dopamine producing cells in the substantia </a:t>
            </a:r>
            <a:r>
              <a:rPr lang="en-US" dirty="0" err="1"/>
              <a:t>nigra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DaTscan</a:t>
            </a:r>
            <a:r>
              <a:rPr lang="en-US" dirty="0"/>
              <a:t> (dopamine transporter scan) visualize dopamine uptake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to be OFF of any dopamine blockers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take to make a diagnosis?</a:t>
            </a:r>
          </a:p>
          <a:p>
            <a:r>
              <a:rPr lang="en-US" dirty="0"/>
              <a:t>Presentations are variable</a:t>
            </a:r>
          </a:p>
          <a:p>
            <a:r>
              <a:rPr lang="en-US" dirty="0"/>
              <a:t>Motor symptoms described here, but there are non motor symptoms that present as well</a:t>
            </a:r>
          </a:p>
          <a:p>
            <a:r>
              <a:rPr lang="en-US" dirty="0" err="1"/>
              <a:t>Impo</a:t>
            </a:r>
            <a:endParaRPr lang="en-US" dirty="0"/>
          </a:p>
          <a:p>
            <a:r>
              <a:rPr lang="en-US" dirty="0"/>
              <a:t>Clinicians aware of ET vs PD vs med induced </a:t>
            </a:r>
            <a:r>
              <a:rPr lang="en-US" dirty="0" err="1"/>
              <a:t>parkinsons</a:t>
            </a:r>
            <a:endParaRPr lang="en-US" dirty="0"/>
          </a:p>
          <a:p>
            <a:r>
              <a:rPr lang="en-US" dirty="0"/>
              <a:t>1 to 35% of patients with essential tremor can develop cardinal features of parkinsonism such as bradykinesia or rigidity</a:t>
            </a:r>
          </a:p>
          <a:p>
            <a:r>
              <a:rPr lang="en-US" dirty="0"/>
              <a:t>Some patients can have both-mixed tremor</a:t>
            </a:r>
          </a:p>
          <a:p>
            <a:r>
              <a:rPr lang="en-US" dirty="0" err="1"/>
              <a:t>rtant</a:t>
            </a:r>
            <a:r>
              <a:rPr lang="en-US" dirty="0"/>
              <a:t> to know the first symptom noted and when it started- atypical VS typical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8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tremor not likely PD</a:t>
            </a:r>
          </a:p>
          <a:p>
            <a:r>
              <a:rPr lang="en-US" dirty="0"/>
              <a:t>PD often unilateral occurring at rest</a:t>
            </a:r>
          </a:p>
          <a:p>
            <a:r>
              <a:rPr lang="en-US" dirty="0"/>
              <a:t>Hand-limbs-jaw-mouth</a:t>
            </a:r>
          </a:p>
          <a:p>
            <a:r>
              <a:rPr lang="en-US" dirty="0"/>
              <a:t>stress tired tremor worse- “can stop it”- </a:t>
            </a:r>
          </a:p>
          <a:p>
            <a:r>
              <a:rPr lang="en-US" dirty="0"/>
              <a:t>not necessary to have family history-5% are due to gene abnormality, most are idiopathic</a:t>
            </a:r>
          </a:p>
          <a:p>
            <a:r>
              <a:rPr lang="en-US" dirty="0"/>
              <a:t>Associated symptoms: gait, swallowing, smell, falls</a:t>
            </a:r>
          </a:p>
          <a:p>
            <a:r>
              <a:rPr lang="en-US" dirty="0"/>
              <a:t>Clinical Exam extremely important- OVERFLOW can occur</a:t>
            </a:r>
          </a:p>
          <a:p>
            <a:r>
              <a:rPr lang="en-US" dirty="0"/>
              <a:t>Tremor will always look the same in PD</a:t>
            </a:r>
          </a:p>
          <a:p>
            <a:r>
              <a:rPr lang="en-US" dirty="0"/>
              <a:t>Gait closed in look down-Cogwheeling-not able to due buttons or whisk or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wont go into detail about procedures or alternative therapies</a:t>
            </a:r>
          </a:p>
          <a:p>
            <a:r>
              <a:rPr lang="en-US" dirty="0"/>
              <a:t>Risks- psychosis, atypical 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0ACAC-B6F3-42F3-86E4-B80D8AF09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4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insonsdisease.net/basics/pathophysiology-what-is-it" TargetMode="External"/><Relationship Id="rId7" Type="http://schemas.openxmlformats.org/officeDocument/2006/relationships/hyperlink" Target="https://www.clevelandclinicmeded.com/medicalpubs/diseasemanagement/neurology/tremors/" TargetMode="External"/><Relationship Id="rId2" Type="http://schemas.openxmlformats.org/officeDocument/2006/relationships/hyperlink" Target="https://www.parkinson.org/understanding-parkinsons/what-is-parkins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kinson.org/understanding-parkinsons/statistics#:~:text=A%202022%20Parkinson's%20Foundation%2Dbacked,rate%20of%2060%2C000%20diagnoses%20annually" TargetMode="External"/><Relationship Id="rId5" Type="http://schemas.openxmlformats.org/officeDocument/2006/relationships/hyperlink" Target="https://www.aans.org/en/Patients/Neurosurgical-Conditions-and-Treatments/Parkinsons-Disease#:~:text=Studies%20have%20shown%20that%20symptoms,muscle%20cells%20involved%20in%20movement" TargetMode="External"/><Relationship Id="rId4" Type="http://schemas.openxmlformats.org/officeDocument/2006/relationships/hyperlink" Target="https://pubmed.ncbi.nlm.nih.gov/1744741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308A-AA18-4AC8-A14B-CBB9A641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pharmacologic Treatments of </a:t>
            </a:r>
            <a:r>
              <a:rPr lang="en-US" dirty="0" err="1"/>
              <a:t>Parkinsons</a:t>
            </a:r>
            <a:r>
              <a:rPr lang="en-US" dirty="0"/>
              <a:t> disease</a:t>
            </a:r>
            <a:br>
              <a:rPr lang="en-US" dirty="0"/>
            </a:br>
            <a:r>
              <a:rPr lang="en-US" dirty="0"/>
              <a:t>NM Pharmacists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6C42E-60BE-48D7-B96A-7C236E15B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/>
          <a:lstStyle/>
          <a:p>
            <a:r>
              <a:rPr lang="en-US" dirty="0"/>
              <a:t>Melanie Stewart, AGNP</a:t>
            </a:r>
          </a:p>
          <a:p>
            <a:r>
              <a:rPr lang="en-US" dirty="0"/>
              <a:t>The Nene and Jamie Koch comprehensive movement disorder center</a:t>
            </a:r>
          </a:p>
        </p:txBody>
      </p:sp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5E51576B-630F-4CD0-939B-0BF6D15B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1" y="4506119"/>
            <a:ext cx="1371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6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C2FB-F53C-4E79-AE7D-29C21DBB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125DF-B845-4AB8-8267-5654C28709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Clinical history	</a:t>
            </a:r>
            <a:br>
              <a:rPr lang="en-US" dirty="0"/>
            </a:br>
            <a:r>
              <a:rPr lang="en-US" dirty="0"/>
              <a:t>	Tremor onset</a:t>
            </a:r>
            <a:br>
              <a:rPr lang="en-US" dirty="0"/>
            </a:br>
            <a:r>
              <a:rPr lang="en-US" dirty="0"/>
              <a:t>	Duration</a:t>
            </a:r>
            <a:br>
              <a:rPr lang="en-US" dirty="0"/>
            </a:br>
            <a:r>
              <a:rPr lang="en-US" dirty="0"/>
              <a:t>	Severity</a:t>
            </a:r>
            <a:br>
              <a:rPr lang="en-US" dirty="0"/>
            </a:br>
            <a:r>
              <a:rPr lang="en-US" dirty="0"/>
              <a:t>	Affected area</a:t>
            </a:r>
            <a:br>
              <a:rPr lang="en-US" dirty="0"/>
            </a:br>
            <a:r>
              <a:rPr lang="en-US" dirty="0"/>
              <a:t>	Activating factors</a:t>
            </a:r>
            <a:br>
              <a:rPr lang="en-US" dirty="0"/>
            </a:br>
            <a:r>
              <a:rPr lang="en-US" dirty="0"/>
              <a:t>	Relieving factors</a:t>
            </a:r>
            <a:br>
              <a:rPr lang="en-US" dirty="0"/>
            </a:br>
            <a:r>
              <a:rPr lang="en-US" dirty="0"/>
              <a:t>	ETOH effects</a:t>
            </a:r>
            <a:br>
              <a:rPr lang="en-US" dirty="0"/>
            </a:br>
            <a:r>
              <a:rPr lang="en-US" dirty="0"/>
              <a:t>	Family history</a:t>
            </a:r>
            <a:br>
              <a:rPr lang="en-US" dirty="0"/>
            </a:br>
            <a:r>
              <a:rPr lang="en-US" dirty="0"/>
              <a:t>	Associated symptoms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09A42-8607-4529-AB94-DD268401D5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Clinical examination</a:t>
            </a:r>
            <a:br>
              <a:rPr lang="en-US" dirty="0"/>
            </a:br>
            <a:r>
              <a:rPr lang="en-US" dirty="0"/>
              <a:t>	Tremor: rate and frequency</a:t>
            </a:r>
            <a:br>
              <a:rPr lang="en-US" dirty="0"/>
            </a:br>
            <a:r>
              <a:rPr lang="en-US" dirty="0"/>
              <a:t>		examined at rest-various 		positions-when moving</a:t>
            </a:r>
            <a:br>
              <a:rPr lang="en-US" dirty="0"/>
            </a:br>
            <a:r>
              <a:rPr lang="en-US" dirty="0"/>
              <a:t>	Gait</a:t>
            </a:r>
            <a:br>
              <a:rPr lang="en-US" dirty="0"/>
            </a:br>
            <a:r>
              <a:rPr lang="en-US" dirty="0"/>
              <a:t>	Muscle tone</a:t>
            </a:r>
            <a:br>
              <a:rPr lang="en-US" dirty="0"/>
            </a:br>
            <a:r>
              <a:rPr lang="en-US" dirty="0"/>
              <a:t>	Facial expressions</a:t>
            </a:r>
            <a:br>
              <a:rPr lang="en-US" dirty="0"/>
            </a:br>
            <a:r>
              <a:rPr lang="en-US" dirty="0"/>
              <a:t>	Dexterity</a:t>
            </a:r>
            <a:br>
              <a:rPr lang="en-US" dirty="0"/>
            </a:br>
            <a:r>
              <a:rPr lang="en-US" dirty="0"/>
              <a:t>	Differentiating ET from PD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1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916-F39C-47A1-B32A-27160AD3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C18C-78CD-409B-86D4-E9C6CD3A99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preventive therapy</a:t>
            </a:r>
          </a:p>
          <a:p>
            <a:r>
              <a:rPr lang="en-US" dirty="0"/>
              <a:t>Pharmacologic</a:t>
            </a:r>
          </a:p>
          <a:p>
            <a:pPr lvl="1"/>
            <a:r>
              <a:rPr lang="en-US" dirty="0"/>
              <a:t>Monotherapy</a:t>
            </a:r>
          </a:p>
          <a:p>
            <a:pPr lvl="1"/>
            <a:r>
              <a:rPr lang="en-US" dirty="0"/>
              <a:t>Combination therapy</a:t>
            </a:r>
          </a:p>
          <a:p>
            <a:pPr lvl="1"/>
            <a:r>
              <a:rPr lang="en-US" dirty="0"/>
              <a:t>Do the risks outweigh the benefit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F7D70-F67F-4381-978B-EEBA99B3B4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dirty="0"/>
              <a:t>Botox injections</a:t>
            </a:r>
          </a:p>
          <a:p>
            <a:pPr lvl="1"/>
            <a:r>
              <a:rPr lang="en-US" dirty="0"/>
              <a:t>DBS</a:t>
            </a:r>
          </a:p>
          <a:p>
            <a:pPr lvl="1"/>
            <a:r>
              <a:rPr lang="en-US" dirty="0"/>
              <a:t>Gamma knife</a:t>
            </a:r>
          </a:p>
          <a:p>
            <a:pPr lvl="1"/>
            <a:r>
              <a:rPr lang="en-US" dirty="0"/>
              <a:t>Focused ultrasound</a:t>
            </a:r>
          </a:p>
          <a:p>
            <a:pPr lvl="1"/>
            <a:r>
              <a:rPr lang="en-US" dirty="0" err="1"/>
              <a:t>Duopa</a:t>
            </a:r>
            <a:r>
              <a:rPr lang="en-US" dirty="0"/>
              <a:t> pump</a:t>
            </a:r>
          </a:p>
          <a:p>
            <a:r>
              <a:rPr lang="en-US" dirty="0"/>
              <a:t>Alternative therapies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7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4DB141-CAD4-44A1-8E9F-D4A38246C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447602"/>
              </p:ext>
            </p:extLst>
          </p:nvPr>
        </p:nvGraphicFramePr>
        <p:xfrm>
          <a:off x="1148080" y="516466"/>
          <a:ext cx="9509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40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2BC2-33A8-46CA-B03E-52BBFBE8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Carbidopa/levodopa  (Sinemet)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27684-817D-43AF-9E5F-60B98F9E4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GOLD Standard</a:t>
            </a:r>
          </a:p>
          <a:p>
            <a:r>
              <a:rPr lang="en-US" dirty="0"/>
              <a:t>“Motor pill”</a:t>
            </a:r>
          </a:p>
          <a:p>
            <a:r>
              <a:rPr lang="en-US" dirty="0"/>
              <a:t>Dopamine precursor</a:t>
            </a:r>
          </a:p>
          <a:p>
            <a:r>
              <a:rPr lang="en-US" dirty="0"/>
              <a:t>This should be first medication started</a:t>
            </a:r>
          </a:p>
          <a:p>
            <a:r>
              <a:rPr lang="en-US" dirty="0"/>
              <a:t>Start on immediate release</a:t>
            </a:r>
          </a:p>
          <a:p>
            <a:r>
              <a:rPr lang="en-US" dirty="0"/>
              <a:t>Compare other therapies against carb/</a:t>
            </a:r>
            <a:r>
              <a:rPr lang="en-US" dirty="0" err="1"/>
              <a:t>levo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1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DE698-E907-4ADA-9388-8D3C2484F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0" y="2032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A26456-AFCA-4B33-B429-1240B526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low Titration recommended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3A28226-F03A-40E8-AE23-3F3D8F279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2913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C58F0-7147-4086-9F30-55757E36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062" y="2101216"/>
            <a:ext cx="6748018" cy="35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6290-5CA5-4FF8-B303-737103E4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side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5EF2B-B5B7-4378-913A-361743F67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Nausea &amp; vomiting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4C70B5-2197-43FF-8253-3597E5429D2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Make sure taking with food not on empty stomach</a:t>
            </a:r>
          </a:p>
          <a:p>
            <a:r>
              <a:rPr lang="en-US" dirty="0"/>
              <a:t>If they continue to have nausea then they need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lodosyn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/carbidopa</a:t>
            </a:r>
          </a:p>
          <a:p>
            <a:r>
              <a:rPr lang="en-US" dirty="0"/>
              <a:t>This is in addition to current carb/</a:t>
            </a:r>
            <a:r>
              <a:rPr lang="en-US" dirty="0" err="1"/>
              <a:t>levo</a:t>
            </a:r>
            <a:r>
              <a:rPr lang="en-US" dirty="0"/>
              <a:t> dose and 1 tab per carb/</a:t>
            </a:r>
            <a:r>
              <a:rPr lang="en-US" dirty="0" err="1"/>
              <a:t>levo</a:t>
            </a:r>
            <a:r>
              <a:rPr lang="en-US" dirty="0"/>
              <a:t> dose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1B988-DA05-49B7-AF29-DA778140B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constipation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2C096A-49A6-4D74-BF9F-1FDFA29009F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Slower motility due to age</a:t>
            </a:r>
          </a:p>
          <a:p>
            <a:r>
              <a:rPr lang="en-US" dirty="0"/>
              <a:t>Slower motility due to </a:t>
            </a:r>
            <a:r>
              <a:rPr lang="en-US" dirty="0" err="1"/>
              <a:t>Parkinsons</a:t>
            </a:r>
            <a:endParaRPr lang="en-US" dirty="0"/>
          </a:p>
          <a:p>
            <a:r>
              <a:rPr lang="en-US" dirty="0" err="1"/>
              <a:t>Anticholingergic</a:t>
            </a:r>
            <a:r>
              <a:rPr lang="en-US" dirty="0"/>
              <a:t> effects of </a:t>
            </a:r>
            <a:r>
              <a:rPr lang="en-US" dirty="0" err="1"/>
              <a:t>ldopa</a:t>
            </a:r>
            <a:endParaRPr lang="en-US" dirty="0"/>
          </a:p>
          <a:p>
            <a:r>
              <a:rPr lang="en-US" dirty="0"/>
              <a:t>Carb/</a:t>
            </a:r>
            <a:r>
              <a:rPr lang="en-US" dirty="0" err="1"/>
              <a:t>levo</a:t>
            </a:r>
            <a:r>
              <a:rPr lang="en-US" dirty="0"/>
              <a:t> unable to be absorbed in small intestine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83779-5566-4187-94B6-2C32ACEC2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hypotension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F77A67-3D74-4762-A527-8EC1B40779D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Please check sitting and standing BPs on PD patients</a:t>
            </a:r>
          </a:p>
          <a:p>
            <a:r>
              <a:rPr lang="en-US" dirty="0"/>
              <a:t>Directly related to PD</a:t>
            </a:r>
          </a:p>
          <a:p>
            <a:r>
              <a:rPr lang="en-US" dirty="0"/>
              <a:t>Directly related to Sinemet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Fludrocortisone OR midodrine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8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58B3-7F5A-4C73-86BB-9AB97B95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common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22C0-6FD5-4263-BC4D-52F3B2409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Hallucination</a:t>
            </a:r>
          </a:p>
          <a:p>
            <a:r>
              <a:rPr lang="en-US" dirty="0"/>
              <a:t>Dyskinesias- involuntary</a:t>
            </a:r>
          </a:p>
        </p:txBody>
      </p:sp>
    </p:spTree>
    <p:extLst>
      <p:ext uri="{BB962C8B-B14F-4D97-AF65-F5344CB8AC3E}">
        <p14:creationId xmlns:p14="http://schemas.microsoft.com/office/powerpoint/2010/main" val="166475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3D65-5510-489A-B0E4-3718A979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ED8A-F052-4A01-BCF5-BC4A7E4CF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we treat dyskinesias?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12B70-1486-4872-959C-5F3BB01CFE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do we treat hallucinations?</a:t>
            </a:r>
          </a:p>
        </p:txBody>
      </p:sp>
    </p:spTree>
    <p:extLst>
      <p:ext uri="{BB962C8B-B14F-4D97-AF65-F5344CB8AC3E}">
        <p14:creationId xmlns:p14="http://schemas.microsoft.com/office/powerpoint/2010/main" val="3567269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7DF6-9520-4067-90AC-31FE8A2B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OFF periods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00FB9-A1E6-4EDC-A719-00E90C9C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60" y="1669097"/>
            <a:ext cx="80772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67CC-2C2C-4463-A0F9-5B858419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8CA9-805B-4907-855A-D88B203B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have no relationships to disclose.</a:t>
            </a:r>
          </a:p>
        </p:txBody>
      </p:sp>
    </p:spTree>
    <p:extLst>
      <p:ext uri="{BB962C8B-B14F-4D97-AF65-F5344CB8AC3E}">
        <p14:creationId xmlns:p14="http://schemas.microsoft.com/office/powerpoint/2010/main" val="75621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DC792-CEA2-4B39-B4BB-2033DA7C8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719093"/>
            <a:ext cx="9510584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4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FD07-D18B-4F25-AF87-0D3158C0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that may be contraindicated in Parkinson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2393-C88A-4BA7-A5B5-00506418A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D2 Receptor Blockers</a:t>
            </a:r>
          </a:p>
          <a:p>
            <a:pPr lvl="1"/>
            <a:r>
              <a:rPr lang="en-US" dirty="0"/>
              <a:t>Antipsychotics</a:t>
            </a:r>
          </a:p>
          <a:p>
            <a:pPr lvl="1"/>
            <a:r>
              <a:rPr lang="en-US" dirty="0"/>
              <a:t>Nausea/GI</a:t>
            </a:r>
          </a:p>
          <a:p>
            <a:r>
              <a:rPr lang="en-US" dirty="0"/>
              <a:t>Medications that may cause confusion</a:t>
            </a:r>
          </a:p>
          <a:p>
            <a:pPr lvl="1"/>
            <a:r>
              <a:rPr lang="en-US" dirty="0"/>
              <a:t>Anticholinergics</a:t>
            </a:r>
          </a:p>
          <a:p>
            <a:pPr lvl="1"/>
            <a:r>
              <a:rPr lang="en-US" dirty="0"/>
              <a:t>Benzodiazepines</a:t>
            </a:r>
          </a:p>
          <a:p>
            <a:pPr lvl="1"/>
            <a:r>
              <a:rPr lang="en-US" dirty="0"/>
              <a:t>Muscle relaxer</a:t>
            </a:r>
          </a:p>
          <a:p>
            <a:pPr lvl="1"/>
            <a:r>
              <a:rPr lang="en-US" dirty="0"/>
              <a:t>Sleep meds</a:t>
            </a:r>
          </a:p>
          <a:p>
            <a:pPr lvl="1"/>
            <a:r>
              <a:rPr lang="en-US" dirty="0"/>
              <a:t>Pain meds</a:t>
            </a:r>
          </a:p>
          <a:p>
            <a:r>
              <a:rPr lang="en-US" dirty="0"/>
              <a:t>Antidepressants</a:t>
            </a:r>
          </a:p>
          <a:p>
            <a:r>
              <a:rPr lang="en-US" dirty="0"/>
              <a:t>https://www.apdaparkinson.org/wp-content/uploads/2018/05/APDA-Meds_to_Avoid.pdf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8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62AF-2CB6-47D6-9E9C-0356E7E7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628C9-41F9-437E-8542-B59E5912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Complicated history and exam</a:t>
            </a:r>
          </a:p>
          <a:p>
            <a:pPr marL="0" indent="0">
              <a:buNone/>
            </a:pPr>
            <a:r>
              <a:rPr lang="en-US" dirty="0"/>
              <a:t>Reasonable trial of basic medications </a:t>
            </a:r>
          </a:p>
          <a:p>
            <a:pPr marL="0" indent="0">
              <a:buNone/>
            </a:pPr>
            <a:r>
              <a:rPr lang="en-US" dirty="0"/>
              <a:t>PD vs ET OR PD and ET</a:t>
            </a:r>
          </a:p>
          <a:p>
            <a:pPr marL="0" indent="0">
              <a:buNone/>
            </a:pPr>
            <a:r>
              <a:rPr lang="en-US" dirty="0"/>
              <a:t>Patient not tolerating meds</a:t>
            </a:r>
          </a:p>
          <a:p>
            <a:pPr marL="0" indent="0">
              <a:buNone/>
            </a:pPr>
            <a:r>
              <a:rPr lang="en-US" dirty="0"/>
              <a:t>Surgical candidacy</a:t>
            </a:r>
          </a:p>
        </p:txBody>
      </p:sp>
    </p:spTree>
    <p:extLst>
      <p:ext uri="{BB962C8B-B14F-4D97-AF65-F5344CB8AC3E}">
        <p14:creationId xmlns:p14="http://schemas.microsoft.com/office/powerpoint/2010/main" val="144920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96B810-ECA7-4089-AC35-A1954F2B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Movement disorder center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1DDD29-4F98-4799-880A-E0CF26AA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Phone: 505-272-0664</a:t>
            </a:r>
          </a:p>
          <a:p>
            <a:pPr marL="0" indent="0" algn="ctr">
              <a:buNone/>
            </a:pPr>
            <a:r>
              <a:rPr lang="en-US" sz="3200" dirty="0"/>
              <a:t>Fax: 505-272-0439</a:t>
            </a:r>
          </a:p>
          <a:p>
            <a:pPr marL="0" indent="0" algn="ctr">
              <a:buNone/>
            </a:pPr>
            <a:r>
              <a:rPr lang="en-US" sz="3200" dirty="0"/>
              <a:t>Tiger connect Melanie Stewart</a:t>
            </a:r>
          </a:p>
          <a:p>
            <a:pPr marL="0" indent="0" algn="ctr">
              <a:buNone/>
            </a:pPr>
            <a:r>
              <a:rPr lang="en-US" sz="3200" dirty="0"/>
              <a:t>mcostales@salud.unm.edu</a:t>
            </a:r>
          </a:p>
        </p:txBody>
      </p:sp>
    </p:spTree>
    <p:extLst>
      <p:ext uri="{BB962C8B-B14F-4D97-AF65-F5344CB8AC3E}">
        <p14:creationId xmlns:p14="http://schemas.microsoft.com/office/powerpoint/2010/main" val="83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D8A2-B1E5-44CD-9AF7-2B58842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D9655-2ACB-48F7-A40E-2B80C37A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https://www.parkinson.org/understanding-parkinsons/what-is-parkinsons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https://parkinsonsdisease.net/basics/pathophysiology-what-is-it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https://pubmed.ncbi.nlm.nih.gov/17447410/</a:t>
            </a:r>
            <a:r>
              <a:rPr lang="en-US" sz="1200" dirty="0"/>
              <a:t> </a:t>
            </a:r>
          </a:p>
          <a:p>
            <a:r>
              <a:rPr lang="en-US" sz="1200" dirty="0">
                <a:hlinkClick r:id="rId5"/>
              </a:rPr>
              <a:t>https://www.aans.org/en/Patients/Neurosurgical-Conditions-and-Treatments/Parkinsons-Disease#:~:text=Studies%20have%20shown%20that%20symptoms,muscle%20cells%20involved%20in%20movement</a:t>
            </a:r>
            <a:r>
              <a:rPr lang="en-US" sz="1200" dirty="0"/>
              <a:t>.</a:t>
            </a:r>
          </a:p>
          <a:p>
            <a:r>
              <a:rPr lang="en-US" sz="1200" dirty="0">
                <a:hlinkClick r:id="rId6"/>
              </a:rPr>
              <a:t>https://www.parkinson.org/understanding-parkinsons/statistics#:~:text=A%202022%20Parkinson's%20Foundation%2Dbacked,rate%20of%2060%2C000%20diagnoses%20annually</a:t>
            </a:r>
            <a:endParaRPr lang="en-US" sz="1200" dirty="0"/>
          </a:p>
          <a:p>
            <a:r>
              <a:rPr lang="en-US" sz="1200" dirty="0"/>
              <a:t>Cleveland Clinic Center for Continuing education Tremor </a:t>
            </a:r>
            <a:r>
              <a:rPr lang="en-US" sz="1200" dirty="0">
                <a:hlinkClick r:id="rId7"/>
              </a:rPr>
              <a:t>https://www.clevelandclinicmeded.com/medicalpubs/diseasemanagement/neurology/tremors/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8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E043-DE16-4304-B8CD-9ED1DAAB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BD54-BA0D-48DA-8953-5FFE8C90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pathophysiology of Parkinson</a:t>
            </a:r>
          </a:p>
          <a:p>
            <a:r>
              <a:rPr lang="en-US" dirty="0"/>
              <a:t>Review dosing complexity of medications</a:t>
            </a:r>
          </a:p>
          <a:p>
            <a:r>
              <a:rPr lang="en-US" dirty="0"/>
              <a:t>Describe pharmacologic strategies utilized in the treatment of Parkinson</a:t>
            </a:r>
          </a:p>
          <a:p>
            <a:r>
              <a:rPr lang="en-US" dirty="0"/>
              <a:t>Recognize common preparations</a:t>
            </a:r>
          </a:p>
          <a:p>
            <a:r>
              <a:rPr lang="en-US" dirty="0"/>
              <a:t>Recognize medications to avoid in </a:t>
            </a:r>
            <a:r>
              <a:rPr lang="en-US" dirty="0" err="1"/>
              <a:t>Parkinsons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9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7442-B3A3-4F01-9605-88BAAD73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word comes to mind when you think of </a:t>
            </a:r>
            <a:r>
              <a:rPr lang="en-US" dirty="0" err="1"/>
              <a:t>parkinsons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BF7A-921F-4F3B-8846-F594BD9FC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8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AB58-6743-45AD-A674-034568E0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367EC-4118-421B-9171-71463E99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In 1817 James </a:t>
            </a:r>
            <a:r>
              <a:rPr lang="en-US" dirty="0" err="1"/>
              <a:t>Parkinsons</a:t>
            </a:r>
            <a:r>
              <a:rPr lang="en-US" dirty="0"/>
              <a:t>, characterized the tremor </a:t>
            </a:r>
          </a:p>
          <a:p>
            <a:pPr marL="0" indent="0" algn="ctr">
              <a:buNone/>
            </a:pPr>
            <a:r>
              <a:rPr lang="en-US" dirty="0"/>
              <a:t>in his essay as the shaking palsy as “involuntary tremulous </a:t>
            </a:r>
          </a:p>
          <a:p>
            <a:pPr marL="0" indent="0" algn="ctr">
              <a:buNone/>
            </a:pPr>
            <a:r>
              <a:rPr lang="en-US" dirty="0"/>
              <a:t>motion in parts not in action”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0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The Causes of Parkinson's Disease?">
            <a:extLst>
              <a:ext uri="{FF2B5EF4-FFF2-40B4-BE49-F238E27FC236}">
                <a16:creationId xmlns:a16="http://schemas.microsoft.com/office/drawing/2014/main" id="{6FA9192C-068D-496F-A451-50B7AF16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0200"/>
            <a:ext cx="6858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3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chematic diagram dopaminergic neurotransmission and sites of common... |  Download Scientific Diagram">
            <a:extLst>
              <a:ext uri="{FF2B5EF4-FFF2-40B4-BE49-F238E27FC236}">
                <a16:creationId xmlns:a16="http://schemas.microsoft.com/office/drawing/2014/main" id="{75BA919F-8BC1-408B-AB1E-7A8569AAB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0E416-CF69-4F83-8139-D2A75646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14" y="452120"/>
            <a:ext cx="7047972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5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23A096-61DF-490B-ACC3-01B74BC7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790700"/>
            <a:ext cx="4762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2C5D-8BDF-4902-B4A2-1F607063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49A41-3A14-4021-97B0-A379C2B4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Asymmetric rest tremor: resting, pill rolling, disappears with action</a:t>
            </a:r>
          </a:p>
          <a:p>
            <a:r>
              <a:rPr lang="en-US" dirty="0"/>
              <a:t>Asymmetric rigidity (stiffness of limbs, trunk): cogwheel type in upper limbs plastic hypertonicity in legs</a:t>
            </a:r>
          </a:p>
          <a:p>
            <a:r>
              <a:rPr lang="en-US" dirty="0"/>
              <a:t>Asymmetric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bradykinesia</a:t>
            </a:r>
            <a:r>
              <a:rPr lang="en-US" dirty="0"/>
              <a:t> (slowness of movement): facial hypomimia, delayed motor initiation, slow, shuffling gait, decreased arm swing, </a:t>
            </a:r>
            <a:r>
              <a:rPr lang="en-US" dirty="0" err="1"/>
              <a:t>en</a:t>
            </a:r>
            <a:r>
              <a:rPr lang="en-US" dirty="0"/>
              <a:t> bloc turns, </a:t>
            </a:r>
            <a:r>
              <a:rPr lang="en-US" dirty="0" err="1"/>
              <a:t>micrographia</a:t>
            </a:r>
            <a:r>
              <a:rPr lang="en-US" dirty="0"/>
              <a:t>, hypophonia speech</a:t>
            </a:r>
          </a:p>
          <a:p>
            <a:r>
              <a:rPr lang="en-US" dirty="0"/>
              <a:t>[Postural instability: impaired balance and coordination]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4FE12-2BD8-4ADE-9A4B-3E527E70E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Classic Triad in </a:t>
            </a:r>
            <a:r>
              <a:rPr lang="en-US" dirty="0" err="1"/>
              <a:t>Parkinsons</a:t>
            </a:r>
            <a:r>
              <a:rPr lang="en-US" dirty="0"/>
              <a:t> Disease or Four Cardinal signs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You must see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bradykinesia</a:t>
            </a:r>
            <a:r>
              <a:rPr lang="en-US" sz="2000" dirty="0"/>
              <a:t> and at least one of the following: rigidity, rest tremor, postural instability</a:t>
            </a:r>
          </a:p>
        </p:txBody>
      </p:sp>
    </p:spTree>
    <p:extLst>
      <p:ext uri="{BB962C8B-B14F-4D97-AF65-F5344CB8AC3E}">
        <p14:creationId xmlns:p14="http://schemas.microsoft.com/office/powerpoint/2010/main" val="2912758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1091</TotalTime>
  <Words>1525</Words>
  <Application>Microsoft Office PowerPoint</Application>
  <PresentationFormat>Widescreen</PresentationFormat>
  <Paragraphs>227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Tw Cen MT</vt:lpstr>
      <vt:lpstr>Circuit</vt:lpstr>
      <vt:lpstr>pharmacologic Treatments of Parkinsons disease NM Pharmacists Association</vt:lpstr>
      <vt:lpstr>Disclosures </vt:lpstr>
      <vt:lpstr>Objectives</vt:lpstr>
      <vt:lpstr>What word comes to mind when you think of parkinsons?</vt:lpstr>
      <vt:lpstr>History</vt:lpstr>
      <vt:lpstr>PowerPoint Presentation</vt:lpstr>
      <vt:lpstr>PowerPoint Presentation</vt:lpstr>
      <vt:lpstr>PowerPoint Presentation</vt:lpstr>
      <vt:lpstr>Diagnosis</vt:lpstr>
      <vt:lpstr>diagnosis</vt:lpstr>
      <vt:lpstr>Treatment options</vt:lpstr>
      <vt:lpstr>PowerPoint Presentation</vt:lpstr>
      <vt:lpstr>Carbidopa/levodopa  (Sinemet)</vt:lpstr>
      <vt:lpstr>PowerPoint Presentation</vt:lpstr>
      <vt:lpstr>Slow low Titration recommended </vt:lpstr>
      <vt:lpstr>Common side effects</vt:lpstr>
      <vt:lpstr>Less common side effects</vt:lpstr>
      <vt:lpstr>Poll Questions</vt:lpstr>
      <vt:lpstr>ON OFF periods</vt:lpstr>
      <vt:lpstr>PowerPoint Presentation</vt:lpstr>
      <vt:lpstr>Medications that may be contraindicated in Parkinson disease</vt:lpstr>
      <vt:lpstr>When to refer</vt:lpstr>
      <vt:lpstr>Comprehensive Movement disorder center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pearls in  pharmacologic Treatments of Parkinsons disease</dc:title>
  <dc:creator>Melanie L Stewart</dc:creator>
  <cp:lastModifiedBy>Julie Weston</cp:lastModifiedBy>
  <cp:revision>60</cp:revision>
  <dcterms:created xsi:type="dcterms:W3CDTF">2023-02-16T20:28:01Z</dcterms:created>
  <dcterms:modified xsi:type="dcterms:W3CDTF">2023-11-28T21:46:47Z</dcterms:modified>
</cp:coreProperties>
</file>