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 id="2147483658" r:id="rId2"/>
    <p:sldMasterId id="2147483659" r:id="rId3"/>
  </p:sldMasterIdLst>
  <p:notesMasterIdLst>
    <p:notesMasterId r:id="rId51"/>
  </p:notesMasterIdLst>
  <p:sldIdLst>
    <p:sldId id="302"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Lst>
  <p:sldSz cx="9144000" cy="6858000" type="screen4x3"/>
  <p:notesSz cx="7010400" cy="9296400"/>
  <p:embeddedFontLst>
    <p:embeddedFont>
      <p:font typeface="Rockwell" panose="02060603020205020403" pitchFamily="18" charset="0"/>
      <p:regular r:id="rId52"/>
      <p:bold r:id="rId53"/>
      <p:italic r:id="rId54"/>
      <p:boldItalic r:id="rId55"/>
    </p:embeddedFont>
    <p:embeddedFont>
      <p:font typeface="ＭＳ Ｐゴシック" panose="020B0600070205080204" pitchFamily="34" charset="-128"/>
      <p:regular r:id="rId56"/>
    </p:embeddedFont>
    <p:embeddedFont>
      <p:font typeface="ＭＳ Ｐゴシック" panose="020B0600070205080204" pitchFamily="34" charset="-128"/>
      <p:regular r:id="rId56"/>
    </p:embeddedFont>
    <p:embeddedFont>
      <p:font typeface="Trebuchet MS" panose="020B0603020202020204" pitchFamily="34" charset="0"/>
      <p:regular r:id="rId57"/>
      <p:bold r:id="rId58"/>
      <p:italic r:id="rId59"/>
      <p:boldItalic r:id="rId60"/>
    </p:embeddedFont>
    <p:embeddedFont>
      <p:font typeface="Helvetica" panose="020B0604020202020204" pitchFamily="34" charset="0"/>
      <p:regular r:id="rId61"/>
      <p:bold r:id="rId62"/>
      <p:italic r:id="rId63"/>
      <p:boldItalic r:id="rId64"/>
    </p:embeddedFont>
    <p:embeddedFont>
      <p:font typeface="Rokkitt" panose="020B0604020202020204" charset="0"/>
      <p:regular r:id="rId65"/>
      <p:bold r:id="rId66"/>
    </p:embeddedFont>
    <p:embeddedFont>
      <p:font typeface="Calibri" panose="020F050202020403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85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notesMaster" Target="notesMasters/notesMaster1.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8475" cy="465137"/>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9pPr>
          </a:lstStyle>
          <a:p>
            <a:endParaRPr/>
          </a:p>
        </p:txBody>
      </p:sp>
      <p:sp>
        <p:nvSpPr>
          <p:cNvPr id="4" name="Shape 4"/>
          <p:cNvSpPr txBox="1">
            <a:spLocks noGrp="1"/>
          </p:cNvSpPr>
          <p:nvPr>
            <p:ph type="dt" idx="10"/>
          </p:nvPr>
        </p:nvSpPr>
        <p:spPr>
          <a:xfrm>
            <a:off x="3970337" y="0"/>
            <a:ext cx="3038475" cy="465137"/>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None/>
              <a:defRPr sz="1200" b="0" i="0" u="none" strike="noStrike" cap="none">
                <a:solidFill>
                  <a:srgbClr val="000000"/>
                </a:solidFill>
                <a:latin typeface="Calibri"/>
                <a:ea typeface="Calibri"/>
                <a:cs typeface="Calibri"/>
                <a:sym typeface="Calibri"/>
              </a:defRPr>
            </a:lvl1pPr>
            <a:lvl2pPr marL="457200" marR="0" lvl="1"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9pPr>
          </a:lstStyle>
          <a:p>
            <a:endParaRPr/>
          </a:p>
        </p:txBody>
      </p:sp>
      <p:sp>
        <p:nvSpPr>
          <p:cNvPr id="5" name="Shape 5"/>
          <p:cNvSpPr>
            <a:spLocks noGrp="1" noRot="1" noChangeAspect="1"/>
          </p:cNvSpPr>
          <p:nvPr>
            <p:ph type="sldImg" idx="3"/>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01675" y="4416425"/>
            <a:ext cx="5607049" cy="4183061"/>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lvl1pPr>
            <a:lvl2pPr marL="457200" marR="0" lvl="1" indent="0" algn="l" rtl="0">
              <a:spcBef>
                <a:spcPts val="0"/>
              </a:spcBef>
              <a:buNone/>
              <a:defRPr sz="1800" b="0" i="0" u="none" strike="noStrike" cap="none"/>
            </a:lvl2pPr>
            <a:lvl3pPr marL="914400" marR="0" lvl="2" indent="0" algn="l" rtl="0">
              <a:spcBef>
                <a:spcPts val="0"/>
              </a:spcBef>
              <a:buNone/>
              <a:defRPr sz="1800" b="0" i="0" u="none" strike="noStrike" cap="none"/>
            </a:lvl3pPr>
            <a:lvl4pPr marL="1371600" marR="0" lvl="3" indent="0" algn="l" rtl="0">
              <a:spcBef>
                <a:spcPts val="0"/>
              </a:spcBef>
              <a:buNone/>
              <a:defRPr sz="1800" b="0" i="0" u="none" strike="noStrike" cap="none"/>
            </a:lvl4pPr>
            <a:lvl5pPr marL="1828800" marR="0" lvl="4" indent="0" algn="l" rtl="0">
              <a:spcBef>
                <a:spcPts val="0"/>
              </a:spcBef>
              <a:buNone/>
              <a:defRPr sz="1800" b="0" i="0" u="none" strike="noStrike" cap="none"/>
            </a:lvl5pPr>
            <a:lvl6pPr marL="2286000" marR="0" lvl="5" indent="0" algn="l" rtl="0">
              <a:spcBef>
                <a:spcPts val="0"/>
              </a:spcBef>
              <a:buNone/>
              <a:defRPr sz="1800" b="0" i="0" u="none" strike="noStrike" cap="none"/>
            </a:lvl6pPr>
            <a:lvl7pPr marL="2743200" marR="0" lvl="6" indent="0" algn="l" rtl="0">
              <a:spcBef>
                <a:spcPts val="0"/>
              </a:spcBef>
              <a:buNone/>
              <a:defRPr sz="1800" b="0" i="0" u="none" strike="noStrike" cap="none"/>
            </a:lvl7pPr>
            <a:lvl8pPr marL="3200400" marR="0" lvl="7" indent="0" algn="l" rtl="0">
              <a:spcBef>
                <a:spcPts val="0"/>
              </a:spcBef>
              <a:buNone/>
              <a:defRPr sz="1800" b="0" i="0" u="none" strike="noStrike" cap="none"/>
            </a:lvl8pPr>
            <a:lvl9pPr marL="3657600" marR="0" lvl="8" indent="0" algn="l" rtl="0">
              <a:spcBef>
                <a:spcPts val="0"/>
              </a:spcBef>
              <a:buNone/>
              <a:defRPr sz="1800" b="0" i="0" u="none" strike="noStrike" cap="none"/>
            </a:lvl9pPr>
          </a:lstStyle>
          <a:p>
            <a:endParaRPr/>
          </a:p>
        </p:txBody>
      </p:sp>
      <p:sp>
        <p:nvSpPr>
          <p:cNvPr id="7" name="Shape 7"/>
          <p:cNvSpPr txBox="1">
            <a:spLocks noGrp="1"/>
          </p:cNvSpPr>
          <p:nvPr>
            <p:ph type="ftr" idx="11"/>
          </p:nvPr>
        </p:nvSpPr>
        <p:spPr>
          <a:xfrm>
            <a:off x="0" y="8829675"/>
            <a:ext cx="3038475" cy="46513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rgbClr val="000000"/>
                </a:solidFill>
                <a:latin typeface="Trebuchet MS"/>
                <a:ea typeface="Trebuchet MS"/>
                <a:cs typeface="Trebuchet MS"/>
                <a:sym typeface="Trebuchet MS"/>
              </a:defRPr>
            </a:lvl9pPr>
          </a:lstStyle>
          <a:p>
            <a:endParaRPr/>
          </a:p>
        </p:txBody>
      </p:sp>
      <p:sp>
        <p:nvSpPr>
          <p:cNvPr id="8" name="Shape 8"/>
          <p:cNvSpPr txBox="1">
            <a:spLocks noGrp="1"/>
          </p:cNvSpPr>
          <p:nvPr>
            <p:ph type="sldNum" idx="12"/>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lang="en-US"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1070284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MS PGothic" charset="-128"/>
              </a:rPr>
              <a:t>General use graphics to be customized according to your poll’s instructions</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57066" indent="-291179">
              <a:defRPr>
                <a:solidFill>
                  <a:schemeClr val="tx1"/>
                </a:solidFill>
                <a:latin typeface="Arial" charset="0"/>
                <a:ea typeface="MS PGothic" charset="-128"/>
              </a:defRPr>
            </a:lvl2pPr>
            <a:lvl3pPr marL="1164717" indent="-232943">
              <a:defRPr>
                <a:solidFill>
                  <a:schemeClr val="tx1"/>
                </a:solidFill>
                <a:latin typeface="Arial" charset="0"/>
                <a:ea typeface="MS PGothic" charset="-128"/>
              </a:defRPr>
            </a:lvl3pPr>
            <a:lvl4pPr marL="1630604" indent="-232943">
              <a:defRPr>
                <a:solidFill>
                  <a:schemeClr val="tx1"/>
                </a:solidFill>
                <a:latin typeface="Arial" charset="0"/>
                <a:ea typeface="MS PGothic" charset="-128"/>
              </a:defRPr>
            </a:lvl4pPr>
            <a:lvl5pPr marL="2096491" indent="-232943">
              <a:defRPr>
                <a:solidFill>
                  <a:schemeClr val="tx1"/>
                </a:solidFill>
                <a:latin typeface="Arial" charset="0"/>
                <a:ea typeface="MS PGothic" charset="-128"/>
              </a:defRPr>
            </a:lvl5pPr>
            <a:lvl6pPr marL="2562377" indent="-232943" defTabSz="465887" eaLnBrk="0" fontAlgn="base" hangingPunct="0">
              <a:spcBef>
                <a:spcPct val="0"/>
              </a:spcBef>
              <a:spcAft>
                <a:spcPct val="0"/>
              </a:spcAft>
              <a:defRPr>
                <a:solidFill>
                  <a:schemeClr val="tx1"/>
                </a:solidFill>
                <a:latin typeface="Arial" charset="0"/>
                <a:ea typeface="MS PGothic" charset="-128"/>
              </a:defRPr>
            </a:lvl6pPr>
            <a:lvl7pPr marL="3028264" indent="-232943" defTabSz="465887" eaLnBrk="0" fontAlgn="base" hangingPunct="0">
              <a:spcBef>
                <a:spcPct val="0"/>
              </a:spcBef>
              <a:spcAft>
                <a:spcPct val="0"/>
              </a:spcAft>
              <a:defRPr>
                <a:solidFill>
                  <a:schemeClr val="tx1"/>
                </a:solidFill>
                <a:latin typeface="Arial" charset="0"/>
                <a:ea typeface="MS PGothic" charset="-128"/>
              </a:defRPr>
            </a:lvl7pPr>
            <a:lvl8pPr marL="3494151" indent="-232943" defTabSz="465887" eaLnBrk="0" fontAlgn="base" hangingPunct="0">
              <a:spcBef>
                <a:spcPct val="0"/>
              </a:spcBef>
              <a:spcAft>
                <a:spcPct val="0"/>
              </a:spcAft>
              <a:defRPr>
                <a:solidFill>
                  <a:schemeClr val="tx1"/>
                </a:solidFill>
                <a:latin typeface="Arial" charset="0"/>
                <a:ea typeface="MS PGothic" charset="-128"/>
              </a:defRPr>
            </a:lvl8pPr>
            <a:lvl9pPr marL="3960038" indent="-232943" defTabSz="465887" eaLnBrk="0" fontAlgn="base" hangingPunct="0">
              <a:spcBef>
                <a:spcPct val="0"/>
              </a:spcBef>
              <a:spcAft>
                <a:spcPct val="0"/>
              </a:spcAft>
              <a:defRPr>
                <a:solidFill>
                  <a:schemeClr val="tx1"/>
                </a:solidFill>
                <a:latin typeface="Arial" charset="0"/>
                <a:ea typeface="MS PGothic" charset="-128"/>
              </a:defRPr>
            </a:lvl9pPr>
          </a:lstStyle>
          <a:p>
            <a:fld id="{B6871B48-B875-FF44-B0ED-1ACDF65A3C0D}" type="slidenum">
              <a:rPr lang="en-US" altLang="en-US">
                <a:latin typeface="Calibri" charset="0"/>
              </a:rPr>
              <a:pPr/>
              <a:t>1</a:t>
            </a:fld>
            <a:endParaRPr lang="en-US" altLang="en-US">
              <a:latin typeface="Calibri" charset="0"/>
            </a:endParaRPr>
          </a:p>
        </p:txBody>
      </p:sp>
    </p:spTree>
    <p:extLst>
      <p:ext uri="{BB962C8B-B14F-4D97-AF65-F5344CB8AC3E}">
        <p14:creationId xmlns:p14="http://schemas.microsoft.com/office/powerpoint/2010/main" val="106684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178" name="Shape 178"/>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186" name="Shape 186"/>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194" name="Shape 194"/>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00" name="Shape 200"/>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06" name="Shape 206"/>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13" name="Shape 213"/>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19" name="Shape 219"/>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24" name="Shape 224"/>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32" name="Shape 232"/>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1" name="Shape 111"/>
          <p:cNvSpPr txBox="1">
            <a:spLocks noGrp="1"/>
          </p:cNvSpPr>
          <p:nvPr>
            <p:ph type="body" idx="1"/>
          </p:nvPr>
        </p:nvSpPr>
        <p:spPr>
          <a:xfrm>
            <a:off x="701675" y="4416425"/>
            <a:ext cx="5607049" cy="4183061"/>
          </a:xfrm>
          <a:prstGeom prst="rect">
            <a:avLst/>
          </a:prstGeom>
          <a:noFill/>
          <a:ln>
            <a:noFill/>
          </a:ln>
        </p:spPr>
        <p:txBody>
          <a:bodyPr lIns="93175" tIns="46575" rIns="93175" bIns="46575" anchor="t" anchorCtr="0">
            <a:noAutofit/>
          </a:bodyPr>
          <a:lstStyle/>
          <a:p>
            <a:pPr marL="0" marR="0" lvl="0" indent="0" algn="l" rtl="0">
              <a:spcBef>
                <a:spcPts val="0"/>
              </a:spcBef>
              <a:buSzPct val="25000"/>
              <a:buNone/>
            </a:pPr>
            <a:endParaRPr sz="1800" b="0" i="0" u="none" strike="noStrike" cap="none"/>
          </a:p>
        </p:txBody>
      </p:sp>
      <p:sp>
        <p:nvSpPr>
          <p:cNvPr id="112" name="Shape 112"/>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2</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241" name="Shape 241"/>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49" name="Shape 249"/>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55" name="Shape 255"/>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66" name="Shape 266"/>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79" name="Shape 279"/>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287" name="Shape 287"/>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05" name="Shape 305"/>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7" name="Shape 317"/>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318" name="Shape 318"/>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118" name="Shape 118"/>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25" name="Shape 325"/>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30" name="Shape 330"/>
          <p:cNvSpPr txBox="1">
            <a:spLocks noGrp="1"/>
          </p:cNvSpPr>
          <p:nvPr>
            <p:ph type="body" idx="1"/>
          </p:nvPr>
        </p:nvSpPr>
        <p:spPr>
          <a:xfrm>
            <a:off x="701675" y="4416425"/>
            <a:ext cx="5607049" cy="4183061"/>
          </a:xfrm>
          <a:prstGeom prst="rect">
            <a:avLst/>
          </a:prstGeom>
          <a:noFill/>
          <a:ln>
            <a:noFill/>
          </a:ln>
        </p:spPr>
        <p:txBody>
          <a:bodyPr lIns="93175" tIns="46575" rIns="93175" bIns="46575" anchor="t" anchorCtr="0">
            <a:noAutofit/>
          </a:bodyPr>
          <a:lstStyle/>
          <a:p>
            <a:pPr marL="0" marR="0" lvl="0" indent="0" algn="l" rtl="0">
              <a:spcBef>
                <a:spcPts val="0"/>
              </a:spcBef>
              <a:buSzPct val="25000"/>
              <a:buFont typeface="Arial"/>
              <a:buNone/>
            </a:pPr>
            <a:endParaRPr/>
          </a:p>
          <a:p>
            <a:pPr marL="0" marR="0" lvl="0" indent="0" algn="l" rtl="0">
              <a:spcBef>
                <a:spcPts val="0"/>
              </a:spcBef>
              <a:buSzPct val="25000"/>
              <a:buNone/>
            </a:pPr>
            <a:endParaRPr sz="1800" b="0" i="0" u="none" strike="noStrike" cap="none"/>
          </a:p>
        </p:txBody>
      </p:sp>
      <p:sp>
        <p:nvSpPr>
          <p:cNvPr id="331" name="Shape 331"/>
          <p:cNvSpPr txBox="1"/>
          <p:nvPr/>
        </p:nvSpPr>
        <p:spPr>
          <a:xfrm>
            <a:off x="3970337" y="8829675"/>
            <a:ext cx="3038475" cy="465137"/>
          </a:xfrm>
          <a:prstGeom prst="rect">
            <a:avLst/>
          </a:prstGeom>
          <a:noFill/>
          <a:ln>
            <a:noFill/>
          </a:ln>
        </p:spPr>
        <p:txBody>
          <a:bodyPr lIns="93175" tIns="46575" rIns="93175" bIns="46575"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a:solidFill>
                  <a:srgbClr val="000000"/>
                </a:solidFill>
                <a:latin typeface="Calibri"/>
                <a:ea typeface="Calibri"/>
                <a:cs typeface="Calibri"/>
                <a:sym typeface="Calibri"/>
              </a:rPr>
              <a:t>31</a:t>
            </a:fld>
            <a:endParaRPr lang="en-US" sz="1200" b="0" i="0" u="non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36" name="Shape 336"/>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42" name="Shape 342"/>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48" name="Shape 348"/>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54" name="Shape 354"/>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61" name="Shape 361"/>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66" name="Shape 366"/>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73" name="Shape 373"/>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379" name="Shape 379"/>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124" name="Shape 124"/>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4" name="Shape 384"/>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385" name="Shape 385"/>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393" name="Shape 393"/>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Shape 400"/>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401" name="Shape 401"/>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408" name="Shape 408"/>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419" name="Shape 419"/>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425" name="Shape 425"/>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431" name="Shape 431"/>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134" name="Shape 134"/>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142" name="Shape 142"/>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150" name="Shape 150"/>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81100" y="696912"/>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701675" y="4416425"/>
            <a:ext cx="5607000" cy="4183200"/>
          </a:xfrm>
          <a:prstGeom prst="rect">
            <a:avLst/>
          </a:prstGeom>
        </p:spPr>
        <p:txBody>
          <a:bodyPr lIns="91425" tIns="91425" rIns="91425" bIns="91425" anchor="t" anchorCtr="0">
            <a:noAutofit/>
          </a:bodyPr>
          <a:lstStyle/>
          <a:p>
            <a:pPr lvl="0">
              <a:spcBef>
                <a:spcPts val="0"/>
              </a:spcBef>
              <a:buNone/>
            </a:pPr>
            <a:endParaRPr/>
          </a:p>
        </p:txBody>
      </p:sp>
      <p:sp>
        <p:nvSpPr>
          <p:cNvPr id="158" name="Shape 158"/>
          <p:cNvSpPr txBox="1">
            <a:spLocks noGrp="1"/>
          </p:cNvSpPr>
          <p:nvPr>
            <p:ph type="sldNum" idx="12"/>
          </p:nvPr>
        </p:nvSpPr>
        <p:spPr>
          <a:xfrm>
            <a:off x="3970337" y="8829675"/>
            <a:ext cx="3038399" cy="465000"/>
          </a:xfrm>
          <a:prstGeom prst="rect">
            <a:avLst/>
          </a:prstGeom>
        </p:spPr>
        <p:txBody>
          <a:bodyPr lIns="93175" tIns="46575" rIns="93175" bIns="46575" anchor="b" anchorCtr="0">
            <a:noAutofit/>
          </a:bodyPr>
          <a:lstStyle/>
          <a:p>
            <a:pPr lvl="0">
              <a:spcBef>
                <a:spcPts val="0"/>
              </a:spcBef>
              <a:buClr>
                <a:srgbClr val="000000"/>
              </a:buClr>
              <a:buSzPct val="25000"/>
              <a:buFont typeface="Calibri"/>
              <a:buNone/>
            </a:pPr>
            <a:fld id="{00000000-1234-1234-1234-123412341234}"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701675" y="4416425"/>
            <a:ext cx="5607049" cy="4183061"/>
          </a:xfrm>
          <a:prstGeom prst="rect">
            <a:avLst/>
          </a:prstGeom>
        </p:spPr>
        <p:txBody>
          <a:bodyPr lIns="91425" tIns="91425" rIns="91425" bIns="91425" anchor="t" anchorCtr="0">
            <a:noAutofit/>
          </a:bodyPr>
          <a:lstStyle/>
          <a:p>
            <a:pPr lvl="0">
              <a:spcBef>
                <a:spcPts val="0"/>
              </a:spcBef>
              <a:buNone/>
            </a:pPr>
            <a:endParaRPr/>
          </a:p>
        </p:txBody>
      </p:sp>
      <p:sp>
        <p:nvSpPr>
          <p:cNvPr id="165" name="Shape 165"/>
          <p:cNvSpPr>
            <a:spLocks noGrp="1" noRot="1" noChangeAspect="1"/>
          </p:cNvSpPr>
          <p:nvPr>
            <p:ph type="sldImg" idx="2"/>
          </p:nvPr>
        </p:nvSpPr>
        <p:spPr>
          <a:xfrm>
            <a:off x="1181100" y="696912"/>
            <a:ext cx="4648199"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788670" y="1432223"/>
            <a:ext cx="7593330" cy="3035807"/>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None/>
              <a:defRPr sz="64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31" name="Shape 31"/>
          <p:cNvSpPr txBox="1">
            <a:spLocks noGrp="1"/>
          </p:cNvSpPr>
          <p:nvPr>
            <p:ph type="subTitle" idx="1"/>
          </p:nvPr>
        </p:nvSpPr>
        <p:spPr>
          <a:xfrm>
            <a:off x="802385" y="4389119"/>
            <a:ext cx="5918454" cy="1069847"/>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0"/>
              </a:spcAft>
              <a:buClr>
                <a:srgbClr val="9E3611"/>
              </a:buClr>
              <a:buFont typeface="Noto Sans Symbols"/>
              <a:buNone/>
              <a:defRPr sz="1800" b="0" i="0" u="none" strike="noStrike" cap="none">
                <a:solidFill>
                  <a:schemeClr val="dk1"/>
                </a:solidFill>
                <a:latin typeface="Rockwell"/>
                <a:ea typeface="Rockwell"/>
                <a:cs typeface="Rockwell"/>
                <a:sym typeface="Rockwell"/>
              </a:defRPr>
            </a:lvl1pPr>
            <a:lvl2pPr marL="457200" marR="0" lvl="1"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2pPr>
            <a:lvl3pPr marL="914400" marR="0" lvl="2"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3pPr>
            <a:lvl4pPr marL="1371600" marR="0" lvl="3"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4pPr>
            <a:lvl5pPr marL="1828800" marR="0" lvl="4"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5pPr>
            <a:lvl6pPr marL="2286000" marR="0" lvl="5"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6pPr>
            <a:lvl7pPr marL="2743200" marR="0" lvl="6"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7pPr>
            <a:lvl8pPr marL="3200400" marR="0" lvl="7"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8pPr>
            <a:lvl9pPr marL="3657600" marR="0" lvl="8" indent="0" algn="ctr" rtl="0">
              <a:lnSpc>
                <a:spcPct val="90000"/>
              </a:lnSpc>
              <a:spcBef>
                <a:spcPts val="400"/>
              </a:spcBef>
              <a:spcAft>
                <a:spcPts val="200"/>
              </a:spcAft>
              <a:buClr>
                <a:srgbClr val="9E3611"/>
              </a:buClr>
              <a:buFont typeface="Noto Sans Symbols"/>
              <a:buNone/>
              <a:defRPr sz="1800" b="0" i="0" u="none" strike="noStrike" cap="none">
                <a:solidFill>
                  <a:schemeClr val="dk1"/>
                </a:solidFill>
                <a:latin typeface="Rockwell"/>
                <a:ea typeface="Rockwell"/>
                <a:cs typeface="Rockwell"/>
                <a:sym typeface="Rockwell"/>
              </a:defRPr>
            </a:lvl9pPr>
          </a:lstStyle>
          <a:p>
            <a:endParaRPr/>
          </a:p>
        </p:txBody>
      </p:sp>
      <p:sp>
        <p:nvSpPr>
          <p:cNvPr id="32" name="Shape 32"/>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33" name="Shape 33"/>
          <p:cNvSpPr txBox="1">
            <a:spLocks noGrp="1"/>
          </p:cNvSpPr>
          <p:nvPr>
            <p:ph type="ftr" idx="11"/>
          </p:nvPr>
        </p:nvSpPr>
        <p:spPr>
          <a:xfrm>
            <a:off x="812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34" name="Shape 34"/>
          <p:cNvSpPr txBox="1">
            <a:spLocks noGrp="1"/>
          </p:cNvSpPr>
          <p:nvPr>
            <p:ph type="sldNum" idx="12"/>
          </p:nvPr>
        </p:nvSpPr>
        <p:spPr>
          <a:xfrm>
            <a:off x="7243761" y="4227512"/>
            <a:ext cx="895349" cy="639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2800" b="1" i="0" u="none">
                <a:solidFill>
                  <a:srgbClr val="FFFFFF"/>
                </a:solidFill>
                <a:latin typeface="Rockwell"/>
                <a:ea typeface="Rockwell"/>
                <a:cs typeface="Rockwell"/>
                <a:sym typeface="Rockwell"/>
              </a:rPr>
              <a:t>‹#›</a:t>
            </a:fld>
            <a:endParaRPr lang="en-US" sz="2800" b="1" i="0" u="none">
              <a:solidFill>
                <a:srgbClr val="FFFFFF"/>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1625345" y="1225295"/>
            <a:ext cx="6960870" cy="3520440"/>
          </a:xfrm>
          <a:prstGeom prst="rect">
            <a:avLst/>
          </a:prstGeom>
          <a:noFill/>
          <a:ln>
            <a:noFill/>
          </a:ln>
        </p:spPr>
        <p:txBody>
          <a:bodyPr lIns="91425" tIns="91425" rIns="91425" bIns="91425" anchor="ctr" anchorCtr="0"/>
          <a:lstStyle>
            <a:lvl1pPr marL="0" marR="0" lvl="0" indent="0" algn="l" rtl="0">
              <a:lnSpc>
                <a:spcPct val="80000"/>
              </a:lnSpc>
              <a:spcBef>
                <a:spcPts val="0"/>
              </a:spcBef>
              <a:spcAft>
                <a:spcPts val="0"/>
              </a:spcAft>
              <a:buNone/>
              <a:defRPr sz="64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105" name="Shape 105"/>
          <p:cNvSpPr txBox="1">
            <a:spLocks noGrp="1"/>
          </p:cNvSpPr>
          <p:nvPr>
            <p:ph type="body" idx="1"/>
          </p:nvPr>
        </p:nvSpPr>
        <p:spPr>
          <a:xfrm>
            <a:off x="1624329" y="5020055"/>
            <a:ext cx="6789419" cy="1066799"/>
          </a:xfrm>
          <a:prstGeom prst="rect">
            <a:avLst/>
          </a:prstGeom>
          <a:noFill/>
          <a:ln>
            <a:noFill/>
          </a:ln>
        </p:spPr>
        <p:txBody>
          <a:bodyPr lIns="91425" tIns="91425" rIns="91425" bIns="91425" anchor="t" anchorCtr="0"/>
          <a:lstStyle>
            <a:lvl1pPr marL="0" marR="0" lvl="0" indent="0" algn="l" rtl="0">
              <a:lnSpc>
                <a:spcPct val="90000"/>
              </a:lnSpc>
              <a:spcBef>
                <a:spcPts val="1200"/>
              </a:spcBef>
              <a:spcAft>
                <a:spcPts val="0"/>
              </a:spcAft>
              <a:buClr>
                <a:srgbClr val="9E3611"/>
              </a:buClr>
              <a:buFont typeface="Noto Sans Symbols"/>
              <a:buNone/>
              <a:defRPr sz="1800" b="0" i="0" u="none" strike="noStrike" cap="none">
                <a:solidFill>
                  <a:srgbClr val="69240B"/>
                </a:solidFill>
                <a:latin typeface="Rockwell"/>
                <a:ea typeface="Rockwell"/>
                <a:cs typeface="Rockwell"/>
                <a:sym typeface="Rockwell"/>
              </a:defRPr>
            </a:lvl1pPr>
            <a:lvl2pPr marL="457200" marR="0" lvl="1" indent="0" algn="l" rtl="0">
              <a:lnSpc>
                <a:spcPct val="90000"/>
              </a:lnSpc>
              <a:spcBef>
                <a:spcPts val="400"/>
              </a:spcBef>
              <a:spcAft>
                <a:spcPts val="200"/>
              </a:spcAft>
              <a:buClr>
                <a:srgbClr val="9E3611"/>
              </a:buClr>
              <a:buFont typeface="Noto Sans Symbols"/>
              <a:buNone/>
              <a:defRPr sz="1800" b="0" i="0" u="none" strike="noStrike" cap="none">
                <a:solidFill>
                  <a:srgbClr val="888888"/>
                </a:solidFill>
                <a:latin typeface="Rockwell"/>
                <a:ea typeface="Rockwell"/>
                <a:cs typeface="Rockwell"/>
                <a:sym typeface="Rockwell"/>
              </a:defRPr>
            </a:lvl2pPr>
            <a:lvl3pPr marL="914400" marR="0" lvl="2" indent="0" algn="l" rtl="0">
              <a:lnSpc>
                <a:spcPct val="90000"/>
              </a:lnSpc>
              <a:spcBef>
                <a:spcPts val="400"/>
              </a:spcBef>
              <a:spcAft>
                <a:spcPts val="200"/>
              </a:spcAft>
              <a:buClr>
                <a:srgbClr val="9E3611"/>
              </a:buClr>
              <a:buFont typeface="Noto Sans Symbols"/>
              <a:buNone/>
              <a:defRPr sz="1600" b="0" i="0" u="none" strike="noStrike" cap="none">
                <a:solidFill>
                  <a:srgbClr val="888888"/>
                </a:solidFill>
                <a:latin typeface="Rockwell"/>
                <a:ea typeface="Rockwell"/>
                <a:cs typeface="Rockwell"/>
                <a:sym typeface="Rockwell"/>
              </a:defRPr>
            </a:lvl3pPr>
            <a:lvl4pPr marL="1371600" marR="0" lvl="3" indent="0" algn="l" rtl="0">
              <a:lnSpc>
                <a:spcPct val="90000"/>
              </a:lnSpc>
              <a:spcBef>
                <a:spcPts val="400"/>
              </a:spcBef>
              <a:spcAft>
                <a:spcPts val="200"/>
              </a:spcAft>
              <a:buClr>
                <a:srgbClr val="9E3611"/>
              </a:buClr>
              <a:buFont typeface="Noto Sans Symbols"/>
              <a:buNone/>
              <a:defRPr sz="1400" b="0" i="0" u="none" strike="noStrike" cap="none">
                <a:solidFill>
                  <a:srgbClr val="888888"/>
                </a:solidFill>
                <a:latin typeface="Rockwell"/>
                <a:ea typeface="Rockwell"/>
                <a:cs typeface="Rockwell"/>
                <a:sym typeface="Rockwell"/>
              </a:defRPr>
            </a:lvl4pPr>
            <a:lvl5pPr marL="1828800" marR="0" lvl="4" indent="0" algn="l" rtl="0">
              <a:lnSpc>
                <a:spcPct val="90000"/>
              </a:lnSpc>
              <a:spcBef>
                <a:spcPts val="400"/>
              </a:spcBef>
              <a:spcAft>
                <a:spcPts val="200"/>
              </a:spcAft>
              <a:buClr>
                <a:srgbClr val="9E3611"/>
              </a:buClr>
              <a:buFont typeface="Noto Sans Symbols"/>
              <a:buNone/>
              <a:defRPr sz="1400" b="0" i="0" u="none" strike="noStrike" cap="none">
                <a:solidFill>
                  <a:srgbClr val="888888"/>
                </a:solidFill>
                <a:latin typeface="Rockwell"/>
                <a:ea typeface="Rockwell"/>
                <a:cs typeface="Rockwell"/>
                <a:sym typeface="Rockwell"/>
              </a:defRPr>
            </a:lvl5pPr>
            <a:lvl6pPr marL="2286000" marR="0" lvl="5" indent="0" algn="l" rtl="0">
              <a:lnSpc>
                <a:spcPct val="90000"/>
              </a:lnSpc>
              <a:spcBef>
                <a:spcPts val="400"/>
              </a:spcBef>
              <a:spcAft>
                <a:spcPts val="200"/>
              </a:spcAft>
              <a:buClr>
                <a:srgbClr val="9E3611"/>
              </a:buClr>
              <a:buFont typeface="Noto Sans Symbols"/>
              <a:buNone/>
              <a:defRPr sz="1400" b="0" i="0" u="none" strike="noStrike" cap="none">
                <a:solidFill>
                  <a:srgbClr val="888888"/>
                </a:solidFill>
                <a:latin typeface="Rockwell"/>
                <a:ea typeface="Rockwell"/>
                <a:cs typeface="Rockwell"/>
                <a:sym typeface="Rockwell"/>
              </a:defRPr>
            </a:lvl6pPr>
            <a:lvl7pPr marL="2743200" marR="0" lvl="6" indent="0" algn="l" rtl="0">
              <a:lnSpc>
                <a:spcPct val="90000"/>
              </a:lnSpc>
              <a:spcBef>
                <a:spcPts val="400"/>
              </a:spcBef>
              <a:spcAft>
                <a:spcPts val="200"/>
              </a:spcAft>
              <a:buClr>
                <a:srgbClr val="9E3611"/>
              </a:buClr>
              <a:buFont typeface="Noto Sans Symbols"/>
              <a:buNone/>
              <a:defRPr sz="1400" b="0" i="0" u="none" strike="noStrike" cap="none">
                <a:solidFill>
                  <a:srgbClr val="888888"/>
                </a:solidFill>
                <a:latin typeface="Rockwell"/>
                <a:ea typeface="Rockwell"/>
                <a:cs typeface="Rockwell"/>
                <a:sym typeface="Rockwell"/>
              </a:defRPr>
            </a:lvl7pPr>
            <a:lvl8pPr marL="3200400" marR="0" lvl="7" indent="0" algn="l" rtl="0">
              <a:lnSpc>
                <a:spcPct val="90000"/>
              </a:lnSpc>
              <a:spcBef>
                <a:spcPts val="400"/>
              </a:spcBef>
              <a:spcAft>
                <a:spcPts val="200"/>
              </a:spcAft>
              <a:buClr>
                <a:srgbClr val="9E3611"/>
              </a:buClr>
              <a:buFont typeface="Noto Sans Symbols"/>
              <a:buNone/>
              <a:defRPr sz="1400" b="0" i="0" u="none" strike="noStrike" cap="none">
                <a:solidFill>
                  <a:srgbClr val="888888"/>
                </a:solidFill>
                <a:latin typeface="Rockwell"/>
                <a:ea typeface="Rockwell"/>
                <a:cs typeface="Rockwell"/>
                <a:sym typeface="Rockwell"/>
              </a:defRPr>
            </a:lvl8pPr>
            <a:lvl9pPr marL="3657600" marR="0" lvl="8" indent="0" algn="l" rtl="0">
              <a:lnSpc>
                <a:spcPct val="90000"/>
              </a:lnSpc>
              <a:spcBef>
                <a:spcPts val="400"/>
              </a:spcBef>
              <a:spcAft>
                <a:spcPts val="200"/>
              </a:spcAft>
              <a:buClr>
                <a:srgbClr val="9E3611"/>
              </a:buClr>
              <a:buFont typeface="Noto Sans Symbols"/>
              <a:buNone/>
              <a:defRPr sz="1400" b="0" i="0" u="none" strike="noStrike" cap="none">
                <a:solidFill>
                  <a:srgbClr val="888888"/>
                </a:solidFill>
                <a:latin typeface="Rockwell"/>
                <a:ea typeface="Rockwell"/>
                <a:cs typeface="Rockwell"/>
                <a:sym typeface="Rockwell"/>
              </a:defRPr>
            </a:lvl9pPr>
          </a:lstStyle>
          <a:p>
            <a:endParaRPr/>
          </a:p>
        </p:txBody>
      </p:sp>
      <p:sp>
        <p:nvSpPr>
          <p:cNvPr id="106" name="Shape 106"/>
          <p:cNvSpPr txBox="1">
            <a:spLocks noGrp="1"/>
          </p:cNvSpPr>
          <p:nvPr>
            <p:ph type="dt" idx="10"/>
          </p:nvPr>
        </p:nvSpPr>
        <p:spPr>
          <a:xfrm>
            <a:off x="6445250" y="6272212"/>
            <a:ext cx="1982787"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07" name="Shape 107"/>
          <p:cNvSpPr txBox="1">
            <a:spLocks noGrp="1"/>
          </p:cNvSpPr>
          <p:nvPr>
            <p:ph type="ftr" idx="11"/>
          </p:nvPr>
        </p:nvSpPr>
        <p:spPr>
          <a:xfrm>
            <a:off x="1636712"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08" name="Shape 108"/>
          <p:cNvSpPr txBox="1">
            <a:spLocks noGrp="1"/>
          </p:cNvSpPr>
          <p:nvPr>
            <p:ph type="sldNum" idx="12"/>
          </p:nvPr>
        </p:nvSpPr>
        <p:spPr>
          <a:xfrm>
            <a:off x="646112" y="2508250"/>
            <a:ext cx="890587" cy="7207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2800" b="1" i="0" u="none">
                <a:solidFill>
                  <a:srgbClr val="FFFFFF"/>
                </a:solidFill>
                <a:latin typeface="Rockwell"/>
                <a:ea typeface="Rockwell"/>
                <a:cs typeface="Rockwell"/>
                <a:sym typeface="Rockwell"/>
              </a:rPr>
              <a:t>‹#›</a:t>
            </a:fld>
            <a:endParaRPr lang="en-US" sz="2800" b="1" i="0" u="none">
              <a:solidFill>
                <a:srgbClr val="FFFFFF"/>
              </a:solidFill>
              <a:latin typeface="Rockwell"/>
              <a:ea typeface="Rockwell"/>
              <a:cs typeface="Rockwell"/>
              <a:sym typeface="Rockwe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B5A3D3-385B-1E41-B2A0-589E0683941A}" type="datetime1">
              <a:rPr lang="en-US" smtClean="0"/>
              <a:t>6/15/2017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2934F0-BF0C-B745-BAE2-84B7BDCB614D}" type="slidenum">
              <a:rPr lang="en-US" smtClean="0"/>
              <a:t>‹#›</a:t>
            </a:fld>
            <a:endParaRPr lang="en-US"/>
          </a:p>
        </p:txBody>
      </p:sp>
    </p:spTree>
    <p:extLst>
      <p:ext uri="{BB962C8B-B14F-4D97-AF65-F5344CB8AC3E}">
        <p14:creationId xmlns:p14="http://schemas.microsoft.com/office/powerpoint/2010/main" val="79712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48" name="Shape 48"/>
          <p:cNvSpPr txBox="1">
            <a:spLocks noGrp="1"/>
          </p:cNvSpPr>
          <p:nvPr>
            <p:ph type="body" idx="1"/>
          </p:nvPr>
        </p:nvSpPr>
        <p:spPr>
          <a:xfrm>
            <a:off x="685800" y="2120900"/>
            <a:ext cx="7772400" cy="405130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b="0" i="0" u="none" strike="noStrike" cap="none">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49" name="Shape 49"/>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0" name="Shape 50"/>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1" name="Shape 51"/>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4" name="Shape 54"/>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55" name="Shape 55"/>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58" name="Shape 58"/>
          <p:cNvSpPr txBox="1">
            <a:spLocks noGrp="1"/>
          </p:cNvSpPr>
          <p:nvPr>
            <p:ph type="body" idx="1"/>
          </p:nvPr>
        </p:nvSpPr>
        <p:spPr>
          <a:xfrm>
            <a:off x="685800" y="2194559"/>
            <a:ext cx="3657600" cy="397764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59" name="Shape 59"/>
          <p:cNvSpPr txBox="1">
            <a:spLocks noGrp="1"/>
          </p:cNvSpPr>
          <p:nvPr>
            <p:ph type="body" idx="2"/>
          </p:nvPr>
        </p:nvSpPr>
        <p:spPr>
          <a:xfrm>
            <a:off x="4792217" y="2194559"/>
            <a:ext cx="3657600" cy="397764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60" name="Shape 60"/>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1" name="Shape 61"/>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2" name="Shape 62"/>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3"/>
        <p:cNvGrpSpPr/>
        <p:nvPr/>
      </p:nvGrpSpPr>
      <p:grpSpPr>
        <a:xfrm>
          <a:off x="0" y="0"/>
          <a:ext cx="0" cy="0"/>
          <a:chOff x="0" y="0"/>
          <a:chExt cx="0" cy="0"/>
        </a:xfrm>
      </p:grpSpPr>
      <p:sp>
        <p:nvSpPr>
          <p:cNvPr id="64" name="Shape 64"/>
          <p:cNvSpPr txBox="1">
            <a:spLocks noGrp="1"/>
          </p:cNvSpPr>
          <p:nvPr>
            <p:ph type="title"/>
          </p:nvPr>
        </p:nvSpPr>
        <p:spPr>
          <a:xfrm rot="5400000">
            <a:off x="4681537" y="2395537"/>
            <a:ext cx="5638800" cy="19145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65" name="Shape 65"/>
          <p:cNvSpPr txBox="1">
            <a:spLocks noGrp="1"/>
          </p:cNvSpPr>
          <p:nvPr>
            <p:ph type="body" idx="1"/>
          </p:nvPr>
        </p:nvSpPr>
        <p:spPr>
          <a:xfrm rot="5400000">
            <a:off x="795337" y="538162"/>
            <a:ext cx="5638800" cy="5629275"/>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66" name="Shape 66"/>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7" name="Shape 67"/>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68" name="Shape 68"/>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71" name="Shape 71"/>
          <p:cNvSpPr txBox="1">
            <a:spLocks noGrp="1"/>
          </p:cNvSpPr>
          <p:nvPr>
            <p:ph type="body" idx="1"/>
          </p:nvPr>
        </p:nvSpPr>
        <p:spPr>
          <a:xfrm rot="5400000">
            <a:off x="2546349" y="260349"/>
            <a:ext cx="4051300" cy="777240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72" name="Shape 72"/>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3" name="Shape 73"/>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4" name="Shape 74"/>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77" name="Shape 77"/>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8" name="Shape 78"/>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79" name="Shape 79"/>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82" name="Shape 82"/>
          <p:cNvSpPr txBox="1">
            <a:spLocks noGrp="1"/>
          </p:cNvSpPr>
          <p:nvPr>
            <p:ph type="body" idx="1"/>
          </p:nvPr>
        </p:nvSpPr>
        <p:spPr>
          <a:xfrm>
            <a:off x="685800" y="2048256"/>
            <a:ext cx="3657600" cy="640079"/>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0"/>
              </a:spcAft>
              <a:buClr>
                <a:srgbClr val="9E3611"/>
              </a:buClr>
              <a:buFont typeface="Noto Sans Symbols"/>
              <a:buNone/>
              <a:defRPr sz="2000" b="1">
                <a:solidFill>
                  <a:srgbClr val="9E3611"/>
                </a:solidFill>
                <a:latin typeface="Rockwell"/>
                <a:ea typeface="Rockwell"/>
                <a:cs typeface="Rockwell"/>
                <a:sym typeface="Rockwell"/>
              </a:defRPr>
            </a:lvl1pPr>
            <a:lvl2pPr marL="457200" marR="0" lvl="1" indent="0" algn="l" rtl="0">
              <a:lnSpc>
                <a:spcPct val="90000"/>
              </a:lnSpc>
              <a:spcBef>
                <a:spcPts val="400"/>
              </a:spcBef>
              <a:spcAft>
                <a:spcPts val="200"/>
              </a:spcAft>
              <a:buClr>
                <a:srgbClr val="9E3611"/>
              </a:buClr>
              <a:buFont typeface="Noto Sans Symbols"/>
              <a:buNone/>
              <a:defRPr sz="2000" b="1" i="0" u="none" strike="noStrike" cap="none">
                <a:solidFill>
                  <a:schemeClr val="dk1"/>
                </a:solidFill>
                <a:latin typeface="Rockwell"/>
                <a:ea typeface="Rockwell"/>
                <a:cs typeface="Rockwell"/>
                <a:sym typeface="Rockwell"/>
              </a:defRPr>
            </a:lvl2pPr>
            <a:lvl3pPr marL="914400" marR="0" lvl="2" indent="0" algn="l" rtl="0">
              <a:lnSpc>
                <a:spcPct val="90000"/>
              </a:lnSpc>
              <a:spcBef>
                <a:spcPts val="400"/>
              </a:spcBef>
              <a:spcAft>
                <a:spcPts val="200"/>
              </a:spcAft>
              <a:buClr>
                <a:srgbClr val="9E3611"/>
              </a:buClr>
              <a:buFont typeface="Noto Sans Symbols"/>
              <a:buNone/>
              <a:defRPr sz="1800" b="1" i="0" u="none" strike="noStrike" cap="none">
                <a:solidFill>
                  <a:schemeClr val="dk1"/>
                </a:solidFill>
                <a:latin typeface="Rockwell"/>
                <a:ea typeface="Rockwell"/>
                <a:cs typeface="Rockwell"/>
                <a:sym typeface="Rockwell"/>
              </a:defRPr>
            </a:lvl3pPr>
            <a:lvl4pPr marL="1371600" marR="0" lvl="3"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4pPr>
            <a:lvl5pPr marL="1828800" marR="0" lvl="4"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5pPr>
            <a:lvl6pPr marL="2286000" marR="0" lvl="5"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6pPr>
            <a:lvl7pPr marL="2743200" marR="0" lvl="6"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7pPr>
            <a:lvl8pPr marL="3200400" marR="0" lvl="7"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8pPr>
            <a:lvl9pPr marL="3657600" marR="0" lvl="8"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9pPr>
          </a:lstStyle>
          <a:p>
            <a:endParaRPr/>
          </a:p>
        </p:txBody>
      </p:sp>
      <p:sp>
        <p:nvSpPr>
          <p:cNvPr id="83" name="Shape 83"/>
          <p:cNvSpPr txBox="1">
            <a:spLocks noGrp="1"/>
          </p:cNvSpPr>
          <p:nvPr>
            <p:ph type="body" idx="2"/>
          </p:nvPr>
        </p:nvSpPr>
        <p:spPr>
          <a:xfrm>
            <a:off x="685800" y="2743200"/>
            <a:ext cx="3657600" cy="329184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84" name="Shape 84"/>
          <p:cNvSpPr txBox="1">
            <a:spLocks noGrp="1"/>
          </p:cNvSpPr>
          <p:nvPr>
            <p:ph type="body" idx="3"/>
          </p:nvPr>
        </p:nvSpPr>
        <p:spPr>
          <a:xfrm>
            <a:off x="4820792" y="2048256"/>
            <a:ext cx="3657600" cy="640079"/>
          </a:xfrm>
          <a:prstGeom prst="rect">
            <a:avLst/>
          </a:prstGeom>
          <a:noFill/>
          <a:ln>
            <a:noFill/>
          </a:ln>
        </p:spPr>
        <p:txBody>
          <a:bodyPr lIns="91425" tIns="91425" rIns="91425" bIns="91425" anchor="ctr" anchorCtr="0"/>
          <a:lstStyle>
            <a:lvl1pPr marL="0" marR="0" lvl="0" indent="0" algn="l" rtl="0">
              <a:lnSpc>
                <a:spcPct val="90000"/>
              </a:lnSpc>
              <a:spcBef>
                <a:spcPts val="1200"/>
              </a:spcBef>
              <a:spcAft>
                <a:spcPts val="0"/>
              </a:spcAft>
              <a:buClr>
                <a:srgbClr val="9E3611"/>
              </a:buClr>
              <a:buFont typeface="Noto Sans Symbols"/>
              <a:buNone/>
              <a:defRPr sz="2000" b="1">
                <a:solidFill>
                  <a:srgbClr val="9E3611"/>
                </a:solidFill>
                <a:latin typeface="Rockwell"/>
                <a:ea typeface="Rockwell"/>
                <a:cs typeface="Rockwell"/>
                <a:sym typeface="Rockwell"/>
              </a:defRPr>
            </a:lvl1pPr>
            <a:lvl2pPr marL="457200" marR="0" lvl="1" indent="0" algn="l" rtl="0">
              <a:lnSpc>
                <a:spcPct val="90000"/>
              </a:lnSpc>
              <a:spcBef>
                <a:spcPts val="400"/>
              </a:spcBef>
              <a:spcAft>
                <a:spcPts val="200"/>
              </a:spcAft>
              <a:buClr>
                <a:srgbClr val="9E3611"/>
              </a:buClr>
              <a:buFont typeface="Noto Sans Symbols"/>
              <a:buNone/>
              <a:defRPr sz="2000" b="1" i="0" u="none" strike="noStrike" cap="none">
                <a:solidFill>
                  <a:schemeClr val="dk1"/>
                </a:solidFill>
                <a:latin typeface="Rockwell"/>
                <a:ea typeface="Rockwell"/>
                <a:cs typeface="Rockwell"/>
                <a:sym typeface="Rockwell"/>
              </a:defRPr>
            </a:lvl2pPr>
            <a:lvl3pPr marL="914400" marR="0" lvl="2" indent="0" algn="l" rtl="0">
              <a:lnSpc>
                <a:spcPct val="90000"/>
              </a:lnSpc>
              <a:spcBef>
                <a:spcPts val="400"/>
              </a:spcBef>
              <a:spcAft>
                <a:spcPts val="200"/>
              </a:spcAft>
              <a:buClr>
                <a:srgbClr val="9E3611"/>
              </a:buClr>
              <a:buFont typeface="Noto Sans Symbols"/>
              <a:buNone/>
              <a:defRPr sz="1800" b="1" i="0" u="none" strike="noStrike" cap="none">
                <a:solidFill>
                  <a:schemeClr val="dk1"/>
                </a:solidFill>
                <a:latin typeface="Rockwell"/>
                <a:ea typeface="Rockwell"/>
                <a:cs typeface="Rockwell"/>
                <a:sym typeface="Rockwell"/>
              </a:defRPr>
            </a:lvl3pPr>
            <a:lvl4pPr marL="1371600" marR="0" lvl="3"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4pPr>
            <a:lvl5pPr marL="1828800" marR="0" lvl="4"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5pPr>
            <a:lvl6pPr marL="2286000" marR="0" lvl="5"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6pPr>
            <a:lvl7pPr marL="2743200" marR="0" lvl="6"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7pPr>
            <a:lvl8pPr marL="3200400" marR="0" lvl="7"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8pPr>
            <a:lvl9pPr marL="3657600" marR="0" lvl="8" indent="0" algn="l" rtl="0">
              <a:lnSpc>
                <a:spcPct val="90000"/>
              </a:lnSpc>
              <a:spcBef>
                <a:spcPts val="400"/>
              </a:spcBef>
              <a:spcAft>
                <a:spcPts val="200"/>
              </a:spcAft>
              <a:buClr>
                <a:srgbClr val="9E3611"/>
              </a:buClr>
              <a:buFont typeface="Noto Sans Symbols"/>
              <a:buNone/>
              <a:defRPr sz="1600" b="1" i="0" u="none" strike="noStrike" cap="none">
                <a:solidFill>
                  <a:schemeClr val="dk1"/>
                </a:solidFill>
                <a:latin typeface="Rockwell"/>
                <a:ea typeface="Rockwell"/>
                <a:cs typeface="Rockwell"/>
                <a:sym typeface="Rockwell"/>
              </a:defRPr>
            </a:lvl9pPr>
          </a:lstStyle>
          <a:p>
            <a:endParaRPr/>
          </a:p>
        </p:txBody>
      </p:sp>
      <p:sp>
        <p:nvSpPr>
          <p:cNvPr id="85" name="Shape 85"/>
          <p:cNvSpPr txBox="1">
            <a:spLocks noGrp="1"/>
          </p:cNvSpPr>
          <p:nvPr>
            <p:ph type="body" idx="4"/>
          </p:nvPr>
        </p:nvSpPr>
        <p:spPr>
          <a:xfrm>
            <a:off x="4820792" y="2743200"/>
            <a:ext cx="3657600" cy="329184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86" name="Shape 86"/>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7" name="Shape 87"/>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88" name="Shape 88"/>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Shape 10"/>
          <p:cNvGrpSpPr/>
          <p:nvPr/>
        </p:nvGrpSpPr>
        <p:grpSpPr>
          <a:xfrm>
            <a:off x="685800" y="1346200"/>
            <a:ext cx="7775575" cy="80962"/>
            <a:chOff x="685800" y="1346200"/>
            <a:chExt cx="7775575" cy="80962"/>
          </a:xfrm>
        </p:grpSpPr>
        <p:pic>
          <p:nvPicPr>
            <p:cNvPr id="11" name="Shape 11"/>
            <p:cNvPicPr preferRelativeResize="0"/>
            <p:nvPr/>
          </p:nvPicPr>
          <p:blipFill rotWithShape="1">
            <a:blip r:embed="rId4">
              <a:alphaModFix/>
            </a:blip>
            <a:srcRect/>
            <a:stretch/>
          </p:blipFill>
          <p:spPr>
            <a:xfrm>
              <a:off x="688975" y="1347787"/>
              <a:ext cx="7772400" cy="79375"/>
            </a:xfrm>
            <a:prstGeom prst="rect">
              <a:avLst/>
            </a:prstGeom>
            <a:noFill/>
            <a:ln>
              <a:noFill/>
            </a:ln>
          </p:spPr>
        </p:pic>
        <p:sp>
          <p:nvSpPr>
            <p:cNvPr id="12" name="Shape 12"/>
            <p:cNvSpPr/>
            <p:nvPr/>
          </p:nvSpPr>
          <p:spPr>
            <a:xfrm>
              <a:off x="685800" y="1346200"/>
              <a:ext cx="7772400" cy="80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grpSp>
        <p:nvGrpSpPr>
          <p:cNvPr id="13" name="Shape 13"/>
          <p:cNvGrpSpPr/>
          <p:nvPr/>
        </p:nvGrpSpPr>
        <p:grpSpPr>
          <a:xfrm>
            <a:off x="685800" y="4283075"/>
            <a:ext cx="7775575" cy="80962"/>
            <a:chOff x="685800" y="4283075"/>
            <a:chExt cx="7775575" cy="80962"/>
          </a:xfrm>
        </p:grpSpPr>
        <p:pic>
          <p:nvPicPr>
            <p:cNvPr id="14" name="Shape 14"/>
            <p:cNvPicPr preferRelativeResize="0"/>
            <p:nvPr/>
          </p:nvPicPr>
          <p:blipFill rotWithShape="1">
            <a:blip r:embed="rId5">
              <a:alphaModFix/>
            </a:blip>
            <a:srcRect/>
            <a:stretch/>
          </p:blipFill>
          <p:spPr>
            <a:xfrm>
              <a:off x="688975" y="4286250"/>
              <a:ext cx="7772400" cy="77787"/>
            </a:xfrm>
            <a:prstGeom prst="rect">
              <a:avLst/>
            </a:prstGeom>
            <a:noFill/>
            <a:ln>
              <a:noFill/>
            </a:ln>
          </p:spPr>
        </p:pic>
        <p:sp>
          <p:nvSpPr>
            <p:cNvPr id="15" name="Shape 15"/>
            <p:cNvSpPr/>
            <p:nvPr/>
          </p:nvSpPr>
          <p:spPr>
            <a:xfrm>
              <a:off x="685800" y="4283075"/>
              <a:ext cx="7772400" cy="80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grpSp>
        <p:nvGrpSpPr>
          <p:cNvPr id="16" name="Shape 16"/>
          <p:cNvGrpSpPr/>
          <p:nvPr/>
        </p:nvGrpSpPr>
        <p:grpSpPr>
          <a:xfrm>
            <a:off x="685800" y="1484312"/>
            <a:ext cx="7775575" cy="2746374"/>
            <a:chOff x="685800" y="1484312"/>
            <a:chExt cx="7775575" cy="2746374"/>
          </a:xfrm>
        </p:grpSpPr>
        <p:pic>
          <p:nvPicPr>
            <p:cNvPr id="17" name="Shape 17"/>
            <p:cNvPicPr preferRelativeResize="0"/>
            <p:nvPr/>
          </p:nvPicPr>
          <p:blipFill rotWithShape="1">
            <a:blip r:embed="rId6">
              <a:alphaModFix/>
            </a:blip>
            <a:srcRect/>
            <a:stretch/>
          </p:blipFill>
          <p:spPr>
            <a:xfrm>
              <a:off x="688975" y="1487487"/>
              <a:ext cx="7772400" cy="2743199"/>
            </a:xfrm>
            <a:prstGeom prst="rect">
              <a:avLst/>
            </a:prstGeom>
            <a:noFill/>
            <a:ln>
              <a:noFill/>
            </a:ln>
          </p:spPr>
        </p:pic>
        <p:sp>
          <p:nvSpPr>
            <p:cNvPr id="18" name="Shape 18"/>
            <p:cNvSpPr/>
            <p:nvPr/>
          </p:nvSpPr>
          <p:spPr>
            <a:xfrm>
              <a:off x="685800" y="1484312"/>
              <a:ext cx="7772400" cy="27431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grpSp>
        <p:nvGrpSpPr>
          <p:cNvPr id="19" name="Shape 19"/>
          <p:cNvGrpSpPr/>
          <p:nvPr/>
        </p:nvGrpSpPr>
        <p:grpSpPr>
          <a:xfrm>
            <a:off x="7235951" y="4108703"/>
            <a:ext cx="914400" cy="914400"/>
            <a:chOff x="0" y="0"/>
            <a:chExt cx="2147483647" cy="2147483647"/>
          </a:xfrm>
        </p:grpSpPr>
        <p:grpSp>
          <p:nvGrpSpPr>
            <p:cNvPr id="20" name="Shape 20"/>
            <p:cNvGrpSpPr/>
            <p:nvPr/>
          </p:nvGrpSpPr>
          <p:grpSpPr>
            <a:xfrm>
              <a:off x="0" y="0"/>
              <a:ext cx="2147483647" cy="2147483647"/>
              <a:chOff x="0" y="0"/>
              <a:chExt cx="2147483647" cy="2147483647"/>
            </a:xfrm>
          </p:grpSpPr>
          <p:pic>
            <p:nvPicPr>
              <p:cNvPr id="21" name="Shape 21"/>
              <p:cNvPicPr preferRelativeResize="0"/>
              <p:nvPr/>
            </p:nvPicPr>
            <p:blipFill rotWithShape="1">
              <a:blip r:embed="rId7">
                <a:alphaModFix/>
              </a:blip>
              <a:srcRect/>
              <a:stretch/>
            </p:blipFill>
            <p:spPr>
              <a:xfrm>
                <a:off x="0" y="0"/>
                <a:ext cx="2147483647" cy="2147483647"/>
              </a:xfrm>
              <a:prstGeom prst="rect">
                <a:avLst/>
              </a:prstGeom>
              <a:noFill/>
              <a:ln>
                <a:noFill/>
              </a:ln>
            </p:spPr>
          </p:pic>
          <p:sp>
            <p:nvSpPr>
              <p:cNvPr id="22" name="Shape 22"/>
              <p:cNvSpPr/>
              <p:nvPr/>
            </p:nvSpPr>
            <p:spPr>
              <a:xfrm>
                <a:off x="310467546" y="310168711"/>
                <a:ext cx="1518499215" cy="15184992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sp>
          <p:nvSpPr>
            <p:cNvPr id="23" name="Shape 23"/>
            <p:cNvSpPr/>
            <p:nvPr/>
          </p:nvSpPr>
          <p:spPr>
            <a:xfrm>
              <a:off x="210724807" y="210424326"/>
              <a:ext cx="1717986498" cy="1717987668"/>
            </a:xfrm>
            <a:prstGeom prst="ellipse">
              <a:avLst/>
            </a:prstGeom>
            <a:noFill/>
            <a:ln w="25400" cap="flat" cmpd="sng">
              <a:solidFill>
                <a:srgbClr val="FFFFFF"/>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sp>
        <p:nvSpPr>
          <p:cNvPr id="24" name="Shape 24"/>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25" name="Shape 25"/>
          <p:cNvSpPr txBox="1">
            <a:spLocks noGrp="1"/>
          </p:cNvSpPr>
          <p:nvPr>
            <p:ph type="body" idx="1"/>
          </p:nvPr>
        </p:nvSpPr>
        <p:spPr>
          <a:xfrm>
            <a:off x="685800" y="2120900"/>
            <a:ext cx="7772400" cy="405130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b="0" i="0" u="none" strike="noStrike" cap="none">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26" name="Shape 26"/>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7" name="Shape 27"/>
          <p:cNvSpPr txBox="1">
            <a:spLocks noGrp="1"/>
          </p:cNvSpPr>
          <p:nvPr>
            <p:ph type="ftr" idx="11"/>
          </p:nvPr>
        </p:nvSpPr>
        <p:spPr>
          <a:xfrm>
            <a:off x="812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8" name="Shape 28"/>
          <p:cNvSpPr txBox="1">
            <a:spLocks noGrp="1"/>
          </p:cNvSpPr>
          <p:nvPr>
            <p:ph type="sldNum" idx="12"/>
          </p:nvPr>
        </p:nvSpPr>
        <p:spPr>
          <a:xfrm>
            <a:off x="7243761" y="4227512"/>
            <a:ext cx="895349" cy="639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2800" b="1" i="0" u="none">
                <a:solidFill>
                  <a:srgbClr val="FFFFFF"/>
                </a:solidFill>
                <a:latin typeface="Rockwell"/>
                <a:ea typeface="Rockwell"/>
                <a:cs typeface="Rockwell"/>
                <a:sym typeface="Rockwell"/>
              </a:rPr>
              <a:t>‹#›</a:t>
            </a:fld>
            <a:endParaRPr lang="en-US" sz="2800" b="1" i="0" u="none">
              <a:solidFill>
                <a:srgbClr val="FFFFFF"/>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48"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
        <p:cNvGrpSpPr/>
        <p:nvPr/>
      </p:nvGrpSpPr>
      <p:grpSpPr>
        <a:xfrm>
          <a:off x="0" y="0"/>
          <a:ext cx="0" cy="0"/>
          <a:chOff x="0" y="0"/>
          <a:chExt cx="0" cy="0"/>
        </a:xfrm>
      </p:grpSpPr>
      <p:grpSp>
        <p:nvGrpSpPr>
          <p:cNvPr id="36" name="Shape 36"/>
          <p:cNvGrpSpPr/>
          <p:nvPr/>
        </p:nvGrpSpPr>
        <p:grpSpPr>
          <a:xfrm>
            <a:off x="8522206" y="6254496"/>
            <a:ext cx="396239" cy="396240"/>
            <a:chOff x="0" y="0"/>
            <a:chExt cx="2147483647" cy="2147483647"/>
          </a:xfrm>
        </p:grpSpPr>
        <p:grpSp>
          <p:nvGrpSpPr>
            <p:cNvPr id="37" name="Shape 37"/>
            <p:cNvGrpSpPr/>
            <p:nvPr/>
          </p:nvGrpSpPr>
          <p:grpSpPr>
            <a:xfrm>
              <a:off x="0" y="0"/>
              <a:ext cx="2147483647" cy="2147483647"/>
              <a:chOff x="0" y="0"/>
              <a:chExt cx="2147483646" cy="2147483646"/>
            </a:xfrm>
          </p:grpSpPr>
          <p:pic>
            <p:nvPicPr>
              <p:cNvPr id="38" name="Shape 38"/>
              <p:cNvPicPr preferRelativeResize="0"/>
              <p:nvPr/>
            </p:nvPicPr>
            <p:blipFill rotWithShape="1">
              <a:blip r:embed="rId9">
                <a:alphaModFix/>
              </a:blip>
              <a:srcRect/>
              <a:stretch/>
            </p:blipFill>
            <p:spPr>
              <a:xfrm>
                <a:off x="0" y="0"/>
                <a:ext cx="2147483646" cy="2147483646"/>
              </a:xfrm>
              <a:prstGeom prst="rect">
                <a:avLst/>
              </a:prstGeom>
              <a:noFill/>
              <a:ln>
                <a:noFill/>
              </a:ln>
            </p:spPr>
          </p:pic>
          <p:sp>
            <p:nvSpPr>
              <p:cNvPr id="39" name="Shape 39"/>
              <p:cNvSpPr/>
              <p:nvPr/>
            </p:nvSpPr>
            <p:spPr>
              <a:xfrm>
                <a:off x="317066306" y="313851726"/>
                <a:ext cx="1502685732" cy="15087665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sp>
          <p:nvSpPr>
            <p:cNvPr id="40" name="Shape 40"/>
            <p:cNvSpPr/>
            <p:nvPr/>
          </p:nvSpPr>
          <p:spPr>
            <a:xfrm>
              <a:off x="203547924" y="199861171"/>
              <a:ext cx="1729737992" cy="1736745801"/>
            </a:xfrm>
            <a:prstGeom prst="ellipse">
              <a:avLst/>
            </a:prstGeom>
            <a:noFill/>
            <a:ln w="12700" cap="flat" cmpd="sng">
              <a:solidFill>
                <a:srgbClr val="FFFFFF"/>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sp>
        <p:nvSpPr>
          <p:cNvPr id="41" name="Shape 41"/>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42" name="Shape 42"/>
          <p:cNvSpPr txBox="1">
            <a:spLocks noGrp="1"/>
          </p:cNvSpPr>
          <p:nvPr>
            <p:ph type="body" idx="1"/>
          </p:nvPr>
        </p:nvSpPr>
        <p:spPr>
          <a:xfrm>
            <a:off x="685800" y="2120900"/>
            <a:ext cx="7772400" cy="405130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b="0" i="0" u="none" strike="noStrike" cap="none">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43" name="Shape 43"/>
          <p:cNvSpPr txBox="1">
            <a:spLocks noGrp="1"/>
          </p:cNvSpPr>
          <p:nvPr>
            <p:ph type="dt" idx="10"/>
          </p:nvPr>
        </p:nvSpPr>
        <p:spPr>
          <a:xfrm>
            <a:off x="5992812" y="6272212"/>
            <a:ext cx="2454275"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 name="Shape 44"/>
          <p:cNvSpPr txBox="1">
            <a:spLocks noGrp="1"/>
          </p:cNvSpPr>
          <p:nvPr>
            <p:ph type="ftr" idx="11"/>
          </p:nvPr>
        </p:nvSpPr>
        <p:spPr>
          <a:xfrm>
            <a:off x="685800"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5" name="Shape 45"/>
          <p:cNvSpPr txBox="1">
            <a:spLocks noGrp="1"/>
          </p:cNvSpPr>
          <p:nvPr>
            <p:ph type="sldNum" idx="12"/>
          </p:nvPr>
        </p:nvSpPr>
        <p:spPr>
          <a:xfrm>
            <a:off x="8483600" y="6272212"/>
            <a:ext cx="479425" cy="365125"/>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1100" b="1" i="0" u="none">
                <a:solidFill>
                  <a:srgbClr val="FFFFFF"/>
                </a:solidFill>
                <a:latin typeface="Rockwell"/>
                <a:ea typeface="Rockwell"/>
                <a:cs typeface="Rockwell"/>
                <a:sym typeface="Rockwell"/>
              </a:rPr>
              <a:t>‹#›</a:t>
            </a:fld>
            <a:endParaRPr lang="en-US" sz="1100" b="1" i="0" u="none">
              <a:solidFill>
                <a:srgbClr val="FFFFFF"/>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grpSp>
        <p:nvGrpSpPr>
          <p:cNvPr id="90" name="Shape 90"/>
          <p:cNvGrpSpPr/>
          <p:nvPr/>
        </p:nvGrpSpPr>
        <p:grpSpPr>
          <a:xfrm>
            <a:off x="0" y="4918075"/>
            <a:ext cx="9144000" cy="1939925"/>
            <a:chOff x="0" y="4918075"/>
            <a:chExt cx="9144000" cy="1939925"/>
          </a:xfrm>
        </p:grpSpPr>
        <p:pic>
          <p:nvPicPr>
            <p:cNvPr id="91" name="Shape 91"/>
            <p:cNvPicPr preferRelativeResize="0"/>
            <p:nvPr/>
          </p:nvPicPr>
          <p:blipFill rotWithShape="1">
            <a:blip r:embed="rId3">
              <a:alphaModFix/>
            </a:blip>
            <a:srcRect/>
            <a:stretch/>
          </p:blipFill>
          <p:spPr>
            <a:xfrm>
              <a:off x="0" y="4919662"/>
              <a:ext cx="9144000" cy="1938336"/>
            </a:xfrm>
            <a:prstGeom prst="rect">
              <a:avLst/>
            </a:prstGeom>
            <a:noFill/>
            <a:ln>
              <a:noFill/>
            </a:ln>
          </p:spPr>
        </p:pic>
        <p:sp>
          <p:nvSpPr>
            <p:cNvPr id="92" name="Shape 92"/>
            <p:cNvSpPr/>
            <p:nvPr/>
          </p:nvSpPr>
          <p:spPr>
            <a:xfrm>
              <a:off x="0" y="4918075"/>
              <a:ext cx="9144000" cy="19399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grpSp>
        <p:nvGrpSpPr>
          <p:cNvPr id="93" name="Shape 93"/>
          <p:cNvGrpSpPr/>
          <p:nvPr/>
        </p:nvGrpSpPr>
        <p:grpSpPr>
          <a:xfrm>
            <a:off x="633982" y="2432302"/>
            <a:ext cx="914400" cy="914400"/>
            <a:chOff x="0" y="0"/>
            <a:chExt cx="2147483647" cy="2147483647"/>
          </a:xfrm>
        </p:grpSpPr>
        <p:grpSp>
          <p:nvGrpSpPr>
            <p:cNvPr id="94" name="Shape 94"/>
            <p:cNvGrpSpPr/>
            <p:nvPr/>
          </p:nvGrpSpPr>
          <p:grpSpPr>
            <a:xfrm>
              <a:off x="0" y="0"/>
              <a:ext cx="2147483647" cy="2147483647"/>
              <a:chOff x="0" y="0"/>
              <a:chExt cx="2147483647" cy="2147483647"/>
            </a:xfrm>
          </p:grpSpPr>
          <p:pic>
            <p:nvPicPr>
              <p:cNvPr id="95" name="Shape 95"/>
              <p:cNvPicPr preferRelativeResize="0"/>
              <p:nvPr/>
            </p:nvPicPr>
            <p:blipFill rotWithShape="1">
              <a:blip r:embed="rId4">
                <a:alphaModFix/>
              </a:blip>
              <a:srcRect/>
              <a:stretch/>
            </p:blipFill>
            <p:spPr>
              <a:xfrm>
                <a:off x="0" y="0"/>
                <a:ext cx="2147483647" cy="2147483647"/>
              </a:xfrm>
              <a:prstGeom prst="rect">
                <a:avLst/>
              </a:prstGeom>
              <a:noFill/>
              <a:ln>
                <a:noFill/>
              </a:ln>
            </p:spPr>
          </p:pic>
          <p:sp>
            <p:nvSpPr>
              <p:cNvPr id="96" name="Shape 96"/>
              <p:cNvSpPr/>
              <p:nvPr/>
            </p:nvSpPr>
            <p:spPr>
              <a:xfrm>
                <a:off x="313151142" y="310168711"/>
                <a:ext cx="1518499215" cy="15184992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sp>
          <p:nvSpPr>
            <p:cNvPr id="97" name="Shape 97"/>
            <p:cNvSpPr/>
            <p:nvPr/>
          </p:nvSpPr>
          <p:spPr>
            <a:xfrm>
              <a:off x="213409114" y="210424846"/>
              <a:ext cx="1717986498" cy="1717987668"/>
            </a:xfrm>
            <a:prstGeom prst="ellipse">
              <a:avLst/>
            </a:prstGeom>
            <a:noFill/>
            <a:ln w="25400" cap="flat" cmpd="sng">
              <a:solidFill>
                <a:srgbClr val="FFFFFF"/>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grpSp>
      <p:sp>
        <p:nvSpPr>
          <p:cNvPr id="98" name="Shape 98"/>
          <p:cNvSpPr txBox="1">
            <a:spLocks noGrp="1"/>
          </p:cNvSpPr>
          <p:nvPr>
            <p:ph type="title"/>
          </p:nvPr>
        </p:nvSpPr>
        <p:spPr>
          <a:xfrm>
            <a:off x="685800" y="484187"/>
            <a:ext cx="7772400" cy="1609725"/>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4200" b="0" i="0" u="none" strike="noStrike" cap="none">
                <a:latin typeface="Rokkitt"/>
                <a:ea typeface="Rokkitt"/>
                <a:cs typeface="Rokkitt"/>
                <a:sym typeface="Rokkitt"/>
              </a:defRPr>
            </a:lvl1pPr>
            <a:lvl2pPr marL="0" marR="0" lvl="1"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2pPr>
            <a:lvl3pPr marL="0" marR="0" lvl="2"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3pPr>
            <a:lvl4pPr marL="0" marR="0" lvl="3"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4pPr>
            <a:lvl5pPr marL="0" marR="0" lvl="4"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5pPr>
            <a:lvl6pPr marL="457200" marR="0" lvl="5"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6pPr>
            <a:lvl7pPr marL="914400" marR="0" lvl="6"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7pPr>
            <a:lvl8pPr marL="1371600" marR="0" lvl="7"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8pPr>
            <a:lvl9pPr marL="1828800" marR="0" lvl="8" indent="0" algn="l" rtl="0">
              <a:lnSpc>
                <a:spcPct val="90000"/>
              </a:lnSpc>
              <a:spcBef>
                <a:spcPts val="0"/>
              </a:spcBef>
              <a:spcAft>
                <a:spcPts val="0"/>
              </a:spcAft>
              <a:buNone/>
              <a:defRPr sz="4200" b="0" i="0" u="none" strike="noStrike" cap="none">
                <a:solidFill>
                  <a:schemeClr val="dk1"/>
                </a:solidFill>
                <a:latin typeface="Rokkitt"/>
                <a:ea typeface="Rokkitt"/>
                <a:cs typeface="Rokkitt"/>
                <a:sym typeface="Rokkitt"/>
              </a:defRPr>
            </a:lvl9pPr>
          </a:lstStyle>
          <a:p>
            <a:endParaRPr/>
          </a:p>
        </p:txBody>
      </p:sp>
      <p:sp>
        <p:nvSpPr>
          <p:cNvPr id="99" name="Shape 99"/>
          <p:cNvSpPr txBox="1">
            <a:spLocks noGrp="1"/>
          </p:cNvSpPr>
          <p:nvPr>
            <p:ph type="body" idx="1"/>
          </p:nvPr>
        </p:nvSpPr>
        <p:spPr>
          <a:xfrm>
            <a:off x="685800" y="2120900"/>
            <a:ext cx="7772400" cy="4051300"/>
          </a:xfrm>
          <a:prstGeom prst="rect">
            <a:avLst/>
          </a:prstGeom>
          <a:noFill/>
          <a:ln>
            <a:noFill/>
          </a:ln>
        </p:spPr>
        <p:txBody>
          <a:bodyPr lIns="91425" tIns="91425" rIns="91425" bIns="91425" anchor="t" anchorCtr="0"/>
          <a:lstStyle>
            <a:lvl1pPr marL="182563" marR="0" lvl="0" indent="-74613" algn="l" rtl="0">
              <a:lnSpc>
                <a:spcPct val="90000"/>
              </a:lnSpc>
              <a:spcBef>
                <a:spcPts val="1200"/>
              </a:spcBef>
              <a:spcAft>
                <a:spcPts val="0"/>
              </a:spcAft>
              <a:buClr>
                <a:srgbClr val="9E3611"/>
              </a:buClr>
              <a:buSzPct val="85000"/>
              <a:buFont typeface="Noto Sans Symbols"/>
              <a:buChar char="▪"/>
              <a:defRPr sz="2000" b="0" i="0" u="none" strike="noStrike" cap="none">
                <a:solidFill>
                  <a:schemeClr val="dk1"/>
                </a:solidFill>
                <a:latin typeface="Rockwell"/>
                <a:ea typeface="Rockwell"/>
                <a:cs typeface="Rockwell"/>
                <a:sym typeface="Rockwell"/>
              </a:defRPr>
            </a:lvl1pPr>
            <a:lvl2pPr marL="457200" marR="0" lvl="1" indent="-93345" algn="l" rtl="0">
              <a:lnSpc>
                <a:spcPct val="90000"/>
              </a:lnSpc>
              <a:spcBef>
                <a:spcPts val="400"/>
              </a:spcBef>
              <a:spcAft>
                <a:spcPts val="200"/>
              </a:spcAft>
              <a:buClr>
                <a:srgbClr val="9E3611"/>
              </a:buClr>
              <a:buSzPct val="85000"/>
              <a:buFont typeface="Noto Sans Symbols"/>
              <a:buChar char="▪"/>
              <a:defRPr sz="1800" b="0" i="0" u="none" strike="noStrike" cap="none">
                <a:solidFill>
                  <a:schemeClr val="dk1"/>
                </a:solidFill>
                <a:latin typeface="Rockwell"/>
                <a:ea typeface="Rockwell"/>
                <a:cs typeface="Rockwell"/>
                <a:sym typeface="Rockwell"/>
              </a:defRPr>
            </a:lvl2pPr>
            <a:lvl3pPr marL="730250" marR="0" lvl="2" indent="-97790"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3pPr>
            <a:lvl4pPr marL="1004888" marR="0" lvl="3" indent="-105727"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4pPr>
            <a:lvl5pPr marL="1279525" marR="0" lvl="4" indent="-100964"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5pPr>
            <a:lvl6pPr marL="1600000" marR="0" lvl="5" indent="-1547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6pPr>
            <a:lvl7pPr marL="1899999" marR="0" lvl="6" indent="-1499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7pPr>
            <a:lvl8pPr marL="2200000" marR="0" lvl="7" indent="-1451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8pPr>
            <a:lvl9pPr marL="2500000" marR="0" lvl="8" indent="-153039" algn="l" rtl="0">
              <a:lnSpc>
                <a:spcPct val="90000"/>
              </a:lnSpc>
              <a:spcBef>
                <a:spcPts val="400"/>
              </a:spcBef>
              <a:spcAft>
                <a:spcPts val="200"/>
              </a:spcAft>
              <a:buClr>
                <a:srgbClr val="9E3611"/>
              </a:buClr>
              <a:buSzPct val="85000"/>
              <a:buFont typeface="Noto Sans Symbols"/>
              <a:buChar char="▪"/>
              <a:defRPr sz="1600" b="0" i="0" u="none" strike="noStrike" cap="none">
                <a:solidFill>
                  <a:schemeClr val="dk1"/>
                </a:solidFill>
                <a:latin typeface="Rockwell"/>
                <a:ea typeface="Rockwell"/>
                <a:cs typeface="Rockwell"/>
                <a:sym typeface="Rockwell"/>
              </a:defRPr>
            </a:lvl9pPr>
          </a:lstStyle>
          <a:p>
            <a:endParaRPr/>
          </a:p>
        </p:txBody>
      </p:sp>
      <p:sp>
        <p:nvSpPr>
          <p:cNvPr id="100" name="Shape 100"/>
          <p:cNvSpPr txBox="1">
            <a:spLocks noGrp="1"/>
          </p:cNvSpPr>
          <p:nvPr>
            <p:ph type="dt" idx="10"/>
          </p:nvPr>
        </p:nvSpPr>
        <p:spPr>
          <a:xfrm>
            <a:off x="6445250" y="6272212"/>
            <a:ext cx="1982787" cy="365125"/>
          </a:xfrm>
          <a:prstGeom prst="rect">
            <a:avLst/>
          </a:prstGeom>
          <a:noFill/>
          <a:ln>
            <a:noFill/>
          </a:ln>
        </p:spPr>
        <p:txBody>
          <a:bodyPr lIns="91425" tIns="91425" rIns="91425" bIns="91425" anchor="ctr" anchorCtr="0"/>
          <a:lstStyle>
            <a:lvl1pPr marL="0" marR="0" lvl="0" indent="0" algn="r" rtl="0">
              <a:lnSpc>
                <a:spcPct val="100000"/>
              </a:lnSpc>
              <a:spcBef>
                <a:spcPts val="0"/>
              </a:spcBef>
              <a:spcAft>
                <a:spcPts val="0"/>
              </a:spcAft>
              <a:buNone/>
              <a:defRPr sz="1000" b="0" i="0" u="none">
                <a:solidFill>
                  <a:srgbClr val="69240C"/>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01" name="Shape 101"/>
          <p:cNvSpPr txBox="1">
            <a:spLocks noGrp="1"/>
          </p:cNvSpPr>
          <p:nvPr>
            <p:ph type="ftr" idx="11"/>
          </p:nvPr>
        </p:nvSpPr>
        <p:spPr>
          <a:xfrm>
            <a:off x="1636712" y="6272212"/>
            <a:ext cx="4745036" cy="365125"/>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None/>
              <a:defRPr sz="1800" b="0" i="0" u="none">
                <a:solidFill>
                  <a:schemeClr val="dk1"/>
                </a:solidFill>
                <a:latin typeface="Trebuchet MS"/>
                <a:ea typeface="Trebuchet MS"/>
                <a:cs typeface="Trebuchet MS"/>
                <a:sym typeface="Trebuchet MS"/>
              </a:defRPr>
            </a:lvl1pPr>
            <a:lvl2pPr marL="457200" marR="0" lvl="1"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2pPr>
            <a:lvl3pPr marL="914400" marR="0" lvl="2"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3pPr>
            <a:lvl4pPr marL="1371600" marR="0" lvl="3"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4pPr>
            <a:lvl5pPr marL="1828800" marR="0" lvl="4"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5pPr>
            <a:lvl6pPr marL="2286000" marR="0" lvl="5"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6pPr>
            <a:lvl7pPr marL="3200400" marR="0" lvl="6"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7pPr>
            <a:lvl8pPr marL="4572000" marR="0" lvl="7"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8pPr>
            <a:lvl9pPr marL="6400800" marR="0" lvl="8" indent="0" algn="l" rtl="0">
              <a:lnSpc>
                <a:spcPct val="100000"/>
              </a:lnSpc>
              <a:spcBef>
                <a:spcPts val="0"/>
              </a:spcBef>
              <a:spcAft>
                <a:spcPts val="0"/>
              </a:spcAft>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02" name="Shape 102"/>
          <p:cNvSpPr txBox="1">
            <a:spLocks noGrp="1"/>
          </p:cNvSpPr>
          <p:nvPr>
            <p:ph type="sldNum" idx="12"/>
          </p:nvPr>
        </p:nvSpPr>
        <p:spPr>
          <a:xfrm>
            <a:off x="646112" y="2508250"/>
            <a:ext cx="890587" cy="7207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Rockwell"/>
              <a:buNone/>
            </a:pPr>
            <a:fld id="{00000000-1234-1234-1234-123412341234}" type="slidenum">
              <a:rPr lang="en-US" sz="2800" b="1" i="0" u="none">
                <a:solidFill>
                  <a:srgbClr val="FFFFFF"/>
                </a:solidFill>
                <a:latin typeface="Rockwell"/>
                <a:ea typeface="Rockwell"/>
                <a:cs typeface="Rockwell"/>
                <a:sym typeface="Rockwell"/>
              </a:rPr>
              <a:t>‹#›</a:t>
            </a:fld>
            <a:endParaRPr lang="en-US" sz="2800" b="1" i="0" u="none">
              <a:solidFill>
                <a:srgbClr val="FFFFFF"/>
              </a:solidFill>
              <a:latin typeface="Rockwell"/>
              <a:ea typeface="Rockwell"/>
              <a:cs typeface="Rockwell"/>
              <a:sym typeface="Rockwell"/>
            </a:endParaRPr>
          </a:p>
        </p:txBody>
      </p:sp>
    </p:spTree>
  </p:cSld>
  <p:clrMap bg1="lt1" tx1="dk1" bg2="dk2" tx2="lt2" accent1="accent1" accent2="accent2" accent3="accent3" accent4="accent4" accent5="accent5" accent6="accent6" hlink="hlink" folHlink="folHlink"/>
  <p:sldLayoutIdLst>
    <p:sldLayoutId id="2147483656"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7.xml"/><Relationship Id="rId16"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hyperlink" Target="mailto:kmorton@southwestcare.org"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hyperlink" Target="http://www.samhsa.gov/medication-assisted-treatment/physician-program-data/treatment-physician-locator" TargetMode="External"/><Relationship Id="rId3" Type="http://schemas.openxmlformats.org/officeDocument/2006/relationships/hyperlink" Target="http://www.nmhivguide.org/" TargetMode="External"/><Relationship Id="rId7" Type="http://schemas.openxmlformats.org/officeDocument/2006/relationships/hyperlink" Target="http://www.recoverynewmexico.com/"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hyperlink" Target="http://nmhealth.org/about/erd/ibeb/pos/" TargetMode="External"/><Relationship Id="rId5" Type="http://schemas.openxmlformats.org/officeDocument/2006/relationships/hyperlink" Target="video" TargetMode="External"/><Relationship Id="rId4" Type="http://schemas.openxmlformats.org/officeDocument/2006/relationships/hyperlink" Target="http://www.nmpharmacy.org/naloxone-resources" TargetMode="External"/><Relationship Id="rId9" Type="http://schemas.openxmlformats.org/officeDocument/2006/relationships/hyperlink" Target="http://www.findtreatment.somhsa.gov/"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p:cNvSpPr/>
          <p:nvPr/>
        </p:nvSpPr>
        <p:spPr>
          <a:xfrm rot="10800000">
            <a:off x="213123" y="1052513"/>
            <a:ext cx="1096565" cy="945356"/>
          </a:xfrm>
          <a:prstGeom prst="triangle">
            <a:avLst/>
          </a:prstGeom>
          <a:solidFill>
            <a:srgbClr val="2033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5"/>
          </a:p>
        </p:txBody>
      </p:sp>
      <p:sp>
        <p:nvSpPr>
          <p:cNvPr id="13" name="Rectangle 12"/>
          <p:cNvSpPr/>
          <p:nvPr/>
        </p:nvSpPr>
        <p:spPr>
          <a:xfrm>
            <a:off x="213122" y="2046685"/>
            <a:ext cx="8709422" cy="3748088"/>
          </a:xfrm>
          <a:prstGeom prst="rect">
            <a:avLst/>
          </a:prstGeom>
          <a:solidFill>
            <a:srgbClr val="CDDC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5"/>
          </a:p>
        </p:txBody>
      </p:sp>
      <p:sp>
        <p:nvSpPr>
          <p:cNvPr id="14" name="Rectangle 13"/>
          <p:cNvSpPr/>
          <p:nvPr/>
        </p:nvSpPr>
        <p:spPr>
          <a:xfrm>
            <a:off x="213122" y="1052512"/>
            <a:ext cx="8709422" cy="739379"/>
          </a:xfrm>
          <a:prstGeom prst="rect">
            <a:avLst/>
          </a:prstGeom>
          <a:solidFill>
            <a:srgbClr val="2033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25"/>
          </a:p>
        </p:txBody>
      </p:sp>
      <p:pic>
        <p:nvPicPr>
          <p:cNvPr id="22533" name="Picture 14"/>
          <p:cNvPicPr>
            <a:picLocks noChangeAspect="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8470107" y="5341144"/>
            <a:ext cx="422672" cy="423863"/>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web_respon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907382"/>
            <a:ext cx="3848100" cy="38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412207" y="2514600"/>
            <a:ext cx="1659731" cy="253916"/>
          </a:xfrm>
          <a:prstGeom prst="rect">
            <a:avLst/>
          </a:prstGeom>
          <a:noFill/>
        </p:spPr>
        <p:txBody>
          <a:bodyPr>
            <a:spAutoFit/>
          </a:bodyPr>
          <a:lstStyle/>
          <a:p>
            <a:pPr eaLnBrk="1" hangingPunct="1">
              <a:defRPr/>
            </a:pPr>
            <a:r>
              <a:rPr lang="en-US" sz="1050" dirty="0" err="1">
                <a:ea typeface="ＭＳ Ｐゴシック" charset="0"/>
                <a:cs typeface="Helvetica"/>
              </a:rPr>
              <a:t>Pollev.com</a:t>
            </a:r>
            <a:r>
              <a:rPr lang="en-US" sz="1050" dirty="0">
                <a:ea typeface="ＭＳ Ｐゴシック" charset="0"/>
                <a:cs typeface="Helvetica"/>
              </a:rPr>
              <a:t>/</a:t>
            </a:r>
            <a:r>
              <a:rPr lang="en-US" sz="1050" dirty="0" err="1">
                <a:solidFill>
                  <a:srgbClr val="D95347"/>
                </a:solidFill>
                <a:ea typeface="ＭＳ Ｐゴシック" charset="0"/>
                <a:cs typeface="Helvetica"/>
              </a:rPr>
              <a:t>nmpha</a:t>
            </a:r>
            <a:endParaRPr lang="en-US" sz="1050" dirty="0">
              <a:solidFill>
                <a:srgbClr val="D95347"/>
              </a:solidFill>
              <a:ea typeface="ＭＳ Ｐゴシック" charset="0"/>
              <a:cs typeface="Helvetica"/>
            </a:endParaRPr>
          </a:p>
        </p:txBody>
      </p:sp>
      <p:pic>
        <p:nvPicPr>
          <p:cNvPr id="22536" name="Picture 4" descr="text_respons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6226" y="1895476"/>
            <a:ext cx="3850481" cy="383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376863" y="3733800"/>
            <a:ext cx="1526381" cy="415498"/>
          </a:xfrm>
          <a:prstGeom prst="rect">
            <a:avLst/>
          </a:prstGeom>
          <a:noFill/>
        </p:spPr>
        <p:txBody>
          <a:bodyPr>
            <a:spAutoFit/>
          </a:bodyPr>
          <a:lstStyle/>
          <a:p>
            <a:pPr eaLnBrk="1" hangingPunct="1">
              <a:defRPr/>
            </a:pPr>
            <a:r>
              <a:rPr lang="en-US" sz="1050" dirty="0" err="1">
                <a:solidFill>
                  <a:srgbClr val="D95347"/>
                </a:solidFill>
                <a:ea typeface="ＭＳ Ｐゴシック" charset="0"/>
                <a:cs typeface="Helvetica"/>
              </a:rPr>
              <a:t>nmpha</a:t>
            </a:r>
            <a:endParaRPr lang="en-US" sz="1050" dirty="0">
              <a:solidFill>
                <a:srgbClr val="D95347"/>
              </a:solidFill>
              <a:ea typeface="ＭＳ Ｐゴシック" charset="0"/>
              <a:cs typeface="Helvetica"/>
            </a:endParaRPr>
          </a:p>
          <a:p>
            <a:pPr eaLnBrk="1" hangingPunct="1">
              <a:defRPr/>
            </a:pPr>
            <a:r>
              <a:rPr lang="en-US" sz="1050" dirty="0">
                <a:ea typeface="ＭＳ Ｐゴシック" charset="0"/>
                <a:cs typeface="Helvetica"/>
              </a:rPr>
              <a:t>&lt;your  response&gt; </a:t>
            </a:r>
          </a:p>
        </p:txBody>
      </p:sp>
      <p:sp>
        <p:nvSpPr>
          <p:cNvPr id="16" name="TextBox 15"/>
          <p:cNvSpPr txBox="1"/>
          <p:nvPr/>
        </p:nvSpPr>
        <p:spPr>
          <a:xfrm>
            <a:off x="5492354" y="2631282"/>
            <a:ext cx="904875" cy="323165"/>
          </a:xfrm>
          <a:prstGeom prst="rect">
            <a:avLst/>
          </a:prstGeom>
          <a:noFill/>
        </p:spPr>
        <p:txBody>
          <a:bodyPr>
            <a:spAutoFit/>
          </a:bodyPr>
          <a:lstStyle/>
          <a:p>
            <a:pPr eaLnBrk="1" hangingPunct="1">
              <a:defRPr/>
            </a:pPr>
            <a:r>
              <a:rPr lang="en-US" dirty="0">
                <a:solidFill>
                  <a:srgbClr val="D95347"/>
                </a:solidFill>
                <a:ea typeface="ＭＳ Ｐゴシック" charset="0"/>
                <a:cs typeface="Helvetica"/>
              </a:rPr>
              <a:t>22333</a:t>
            </a:r>
          </a:p>
        </p:txBody>
      </p:sp>
      <p:sp>
        <p:nvSpPr>
          <p:cNvPr id="22539" name="Title 1"/>
          <p:cNvSpPr txBox="1">
            <a:spLocks/>
          </p:cNvSpPr>
          <p:nvPr/>
        </p:nvSpPr>
        <p:spPr bwMode="auto">
          <a:xfrm>
            <a:off x="494110" y="1152525"/>
            <a:ext cx="625911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3300" b="1">
                <a:solidFill>
                  <a:schemeClr val="bg1"/>
                </a:solidFill>
              </a:rPr>
              <a:t>Participating with Poll Everywhere</a:t>
            </a:r>
            <a:endParaRPr lang="en-US" altLang="en-US" sz="1500" b="1">
              <a:solidFill>
                <a:schemeClr val="bg1"/>
              </a:solidFill>
            </a:endParaRPr>
          </a:p>
        </p:txBody>
      </p:sp>
      <p:sp>
        <p:nvSpPr>
          <p:cNvPr id="19" name="Title 1"/>
          <p:cNvSpPr txBox="1">
            <a:spLocks/>
          </p:cNvSpPr>
          <p:nvPr/>
        </p:nvSpPr>
        <p:spPr bwMode="auto">
          <a:xfrm>
            <a:off x="5158979" y="5242323"/>
            <a:ext cx="1703784" cy="826294"/>
          </a:xfrm>
          <a:prstGeom prst="rect">
            <a:avLst/>
          </a:prstGeom>
          <a:noFill/>
          <a:ln>
            <a:noFill/>
          </a:ln>
          <a:extLst>
            <a:ext uri="{FAA26D3D-D897-4be2-8F04-BA451C77F1D7}">
              <ma14:placeholderFlag xmlns="" xmlns:ma14="http://schemas.microsoft.com/office/mac/drawingml/2011/main" val="1"/>
            </a:ext>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defRPr/>
            </a:pPr>
            <a:r>
              <a:rPr lang="en-US" sz="2000" b="1" i="1" dirty="0">
                <a:solidFill>
                  <a:srgbClr val="255174"/>
                </a:solidFill>
                <a:latin typeface="+mn-lt"/>
                <a:ea typeface="MS PGothic" charset="0"/>
              </a:rPr>
              <a:t>Text</a:t>
            </a:r>
            <a:r>
              <a:rPr lang="en-US" sz="2000" b="1" i="1" dirty="0">
                <a:solidFill>
                  <a:schemeClr val="bg1">
                    <a:lumMod val="50000"/>
                  </a:schemeClr>
                </a:solidFill>
                <a:latin typeface="+mn-lt"/>
                <a:ea typeface="MS PGothic" charset="0"/>
              </a:rPr>
              <a:t> </a:t>
            </a:r>
            <a:r>
              <a:rPr lang="en-US" sz="2000" b="1" i="1" dirty="0">
                <a:solidFill>
                  <a:srgbClr val="255174"/>
                </a:solidFill>
                <a:latin typeface="+mn-lt"/>
                <a:ea typeface="MS PGothic" charset="0"/>
              </a:rPr>
              <a:t>voting</a:t>
            </a:r>
          </a:p>
        </p:txBody>
      </p:sp>
      <p:sp>
        <p:nvSpPr>
          <p:cNvPr id="22541" name="Title 1"/>
          <p:cNvSpPr txBox="1">
            <a:spLocks/>
          </p:cNvSpPr>
          <p:nvPr/>
        </p:nvSpPr>
        <p:spPr bwMode="auto">
          <a:xfrm>
            <a:off x="2271713" y="5249466"/>
            <a:ext cx="1703785" cy="82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2000" b="1" i="1" dirty="0">
                <a:solidFill>
                  <a:srgbClr val="255174"/>
                </a:solidFill>
              </a:rPr>
              <a:t>Web voting</a:t>
            </a:r>
          </a:p>
        </p:txBody>
      </p:sp>
      <p:sp>
        <p:nvSpPr>
          <p:cNvPr id="2" name="Rectangle 1"/>
          <p:cNvSpPr/>
          <p:nvPr/>
        </p:nvSpPr>
        <p:spPr>
          <a:xfrm>
            <a:off x="421094" y="5914223"/>
            <a:ext cx="8293489" cy="707886"/>
          </a:xfrm>
          <a:prstGeom prst="rect">
            <a:avLst/>
          </a:prstGeom>
        </p:spPr>
        <p:txBody>
          <a:bodyPr wrap="none">
            <a:spAutoFit/>
          </a:bodyPr>
          <a:lstStyle/>
          <a:p>
            <a:pPr algn="ctr">
              <a:spcBef>
                <a:spcPct val="0"/>
              </a:spcBef>
            </a:pPr>
            <a:r>
              <a:rPr lang="en-US" altLang="en-US" sz="2000" b="1" i="1" dirty="0">
                <a:solidFill>
                  <a:srgbClr val="255174"/>
                </a:solidFill>
              </a:rPr>
              <a:t>You can download the app by searching “Poll Everywhere” in the App Store </a:t>
            </a:r>
          </a:p>
          <a:p>
            <a:pPr algn="ctr">
              <a:spcBef>
                <a:spcPct val="0"/>
              </a:spcBef>
            </a:pPr>
            <a:r>
              <a:rPr lang="en-US" altLang="en-US" sz="2000" b="1" i="1" dirty="0">
                <a:solidFill>
                  <a:srgbClr val="255174"/>
                </a:solidFill>
              </a:rPr>
              <a:t>or you can use Text Voting by texting ”</a:t>
            </a:r>
            <a:r>
              <a:rPr lang="en-US" altLang="en-US" sz="2000" b="1" i="1" dirty="0" err="1">
                <a:solidFill>
                  <a:srgbClr val="255174"/>
                </a:solidFill>
              </a:rPr>
              <a:t>nmpha</a:t>
            </a:r>
            <a:r>
              <a:rPr lang="en-US" altLang="en-US" sz="2000" b="1" i="1" dirty="0">
                <a:solidFill>
                  <a:srgbClr val="255174"/>
                </a:solidFill>
              </a:rPr>
              <a:t>” to 22333  </a:t>
            </a:r>
          </a:p>
        </p:txBody>
      </p:sp>
    </p:spTree>
    <p:extLst>
      <p:ext uri="{BB962C8B-B14F-4D97-AF65-F5344CB8AC3E}">
        <p14:creationId xmlns:p14="http://schemas.microsoft.com/office/powerpoint/2010/main" val="4027874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174" name="Shape 174"/>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175" name="Shape 175"/>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a:stretch/>
        </p:blipFill>
        <p:spPr>
          <a:xfrm>
            <a:off x="1295400" y="1600200"/>
            <a:ext cx="7656512" cy="4391025"/>
          </a:xfrm>
          <a:prstGeom prst="rect">
            <a:avLst/>
          </a:prstGeom>
          <a:noFill/>
          <a:ln>
            <a:noFill/>
          </a:ln>
        </p:spPr>
      </p:pic>
      <p:sp>
        <p:nvSpPr>
          <p:cNvPr id="181" name="Shape 181"/>
          <p:cNvSpPr txBox="1">
            <a:spLocks noGrp="1"/>
          </p:cNvSpPr>
          <p:nvPr>
            <p:ph type="title"/>
          </p:nvPr>
        </p:nvSpPr>
        <p:spPr>
          <a:xfrm>
            <a:off x="152400" y="66675"/>
            <a:ext cx="8308974" cy="178593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200" b="0" i="0" u="none" strike="noStrike" cap="none">
                <a:latin typeface="Rockwell"/>
                <a:ea typeface="Rockwell"/>
                <a:cs typeface="Rockwell"/>
                <a:sym typeface="Rockwell"/>
              </a:rPr>
              <a:t>NUMBER AND AGE-ADJUSTED RATES OF DRUG OVERDOSE DEATHS BY STATE, US 2015</a:t>
            </a:r>
            <a:br>
              <a:rPr lang="en-US" sz="3200" b="0" i="0" u="none" strike="noStrike" cap="none">
                <a:latin typeface="Rockwell"/>
                <a:ea typeface="Rockwell"/>
                <a:cs typeface="Rockwell"/>
                <a:sym typeface="Rockwell"/>
              </a:rPr>
            </a:br>
            <a:endParaRPr lang="en-US" sz="3200" b="0" i="0" u="none" strike="noStrike" cap="none">
              <a:latin typeface="Rockwell"/>
              <a:ea typeface="Rockwell"/>
              <a:cs typeface="Rockwell"/>
              <a:sym typeface="Rockwell"/>
            </a:endParaRPr>
          </a:p>
        </p:txBody>
      </p:sp>
      <p:sp>
        <p:nvSpPr>
          <p:cNvPr id="182" name="Shape 182"/>
          <p:cNvSpPr txBox="1"/>
          <p:nvPr/>
        </p:nvSpPr>
        <p:spPr>
          <a:xfrm>
            <a:off x="0" y="6078537"/>
            <a:ext cx="4902200" cy="2460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1000" b="0" i="0" u="none">
                <a:solidFill>
                  <a:schemeClr val="lt1"/>
                </a:solidFill>
                <a:latin typeface="Trebuchet MS"/>
                <a:ea typeface="Trebuchet MS"/>
                <a:cs typeface="Trebuchet MS"/>
                <a:sym typeface="Trebuchet MS"/>
              </a:rPr>
              <a:t>Source: CDC (http://www.cdc.gov/drugoverdose/data/statedeaths.html)</a:t>
            </a:r>
          </a:p>
        </p:txBody>
      </p:sp>
      <p:pic>
        <p:nvPicPr>
          <p:cNvPr id="183" name="Shape 183"/>
          <p:cNvPicPr preferRelativeResize="0"/>
          <p:nvPr/>
        </p:nvPicPr>
        <p:blipFill rotWithShape="1">
          <a:blip r:embed="rId4">
            <a:alphaModFix/>
          </a:blip>
          <a:srcRect/>
          <a:stretch/>
        </p:blipFill>
        <p:spPr>
          <a:xfrm>
            <a:off x="152400" y="3505200"/>
            <a:ext cx="1914525" cy="1866900"/>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42861" y="55561"/>
            <a:ext cx="9028111" cy="15478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600" b="0" i="0" u="none" strike="noStrike" cap="none">
                <a:latin typeface="Rockwell"/>
                <a:ea typeface="Rockwell"/>
                <a:cs typeface="Rockwell"/>
                <a:sym typeface="Rockwell"/>
              </a:rPr>
              <a:t>NEW MEXICO OVERDOSE DEATHS</a:t>
            </a:r>
            <a:br>
              <a:rPr lang="en-US" sz="3600" b="0" i="0" u="none" strike="noStrike" cap="none">
                <a:latin typeface="Rockwell"/>
                <a:ea typeface="Rockwell"/>
                <a:cs typeface="Rockwell"/>
                <a:sym typeface="Rockwell"/>
              </a:rPr>
            </a:br>
            <a:r>
              <a:rPr lang="en-US" sz="3600" b="0" i="0" u="none" strike="noStrike" cap="none">
                <a:latin typeface="Rockwell"/>
                <a:ea typeface="Rockwell"/>
                <a:cs typeface="Rockwell"/>
                <a:sym typeface="Rockwell"/>
              </a:rPr>
              <a:t>2003-2014</a:t>
            </a:r>
            <a:br>
              <a:rPr lang="en-US" sz="3600" b="0" i="0" u="none" strike="noStrike" cap="none">
                <a:latin typeface="Rockwell"/>
                <a:ea typeface="Rockwell"/>
                <a:cs typeface="Rockwell"/>
                <a:sym typeface="Rockwell"/>
              </a:rPr>
            </a:br>
            <a:endParaRPr lang="en-US" sz="3600" b="0" i="0" u="none" strike="noStrike" cap="none">
              <a:latin typeface="Rockwell"/>
              <a:ea typeface="Rockwell"/>
              <a:cs typeface="Rockwell"/>
              <a:sym typeface="Rockwell"/>
            </a:endParaRPr>
          </a:p>
        </p:txBody>
      </p:sp>
      <p:pic>
        <p:nvPicPr>
          <p:cNvPr id="189" name="Shape 189"/>
          <p:cNvPicPr preferRelativeResize="0"/>
          <p:nvPr/>
        </p:nvPicPr>
        <p:blipFill rotWithShape="1">
          <a:blip r:embed="rId3">
            <a:alphaModFix/>
          </a:blip>
          <a:srcRect/>
          <a:stretch/>
        </p:blipFill>
        <p:spPr>
          <a:xfrm>
            <a:off x="1981200" y="2112961"/>
            <a:ext cx="5067300" cy="1181100"/>
          </a:xfrm>
          <a:prstGeom prst="rect">
            <a:avLst/>
          </a:prstGeom>
          <a:noFill/>
          <a:ln>
            <a:noFill/>
          </a:ln>
        </p:spPr>
      </p:pic>
      <p:pic>
        <p:nvPicPr>
          <p:cNvPr id="190" name="Shape 190"/>
          <p:cNvPicPr preferRelativeResize="0"/>
          <p:nvPr/>
        </p:nvPicPr>
        <p:blipFill rotWithShape="1">
          <a:blip r:embed="rId4">
            <a:alphaModFix/>
          </a:blip>
          <a:srcRect/>
          <a:stretch/>
        </p:blipFill>
        <p:spPr>
          <a:xfrm>
            <a:off x="2057400" y="3294062"/>
            <a:ext cx="5105399" cy="1276349"/>
          </a:xfrm>
          <a:prstGeom prst="rect">
            <a:avLst/>
          </a:prstGeom>
          <a:noFill/>
          <a:ln>
            <a:noFill/>
          </a:ln>
        </p:spPr>
      </p:pic>
      <p:pic>
        <p:nvPicPr>
          <p:cNvPr id="191" name="Shape 191"/>
          <p:cNvPicPr preferRelativeResize="0"/>
          <p:nvPr/>
        </p:nvPicPr>
        <p:blipFill rotWithShape="1">
          <a:blip r:embed="rId5">
            <a:alphaModFix/>
          </a:blip>
          <a:srcRect/>
          <a:stretch/>
        </p:blipFill>
        <p:spPr>
          <a:xfrm>
            <a:off x="3171825" y="4683125"/>
            <a:ext cx="2876550" cy="6095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2861" y="139700"/>
            <a:ext cx="8418512" cy="117633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600" b="0" i="0" u="none" strike="noStrike" cap="none">
                <a:latin typeface="Rockwell"/>
                <a:ea typeface="Rockwell"/>
                <a:cs typeface="Rockwell"/>
                <a:sym typeface="Rockwell"/>
              </a:rPr>
              <a:t>NEW</a:t>
            </a:r>
            <a:r>
              <a:rPr lang="en-US" sz="3600" b="1" i="0" u="none" strike="noStrike" cap="none">
                <a:solidFill>
                  <a:srgbClr val="92D050"/>
                </a:solidFill>
                <a:latin typeface="Rokkitt"/>
                <a:ea typeface="Rokkitt"/>
                <a:cs typeface="Rokkitt"/>
                <a:sym typeface="Rokkitt"/>
              </a:rPr>
              <a:t> </a:t>
            </a:r>
            <a:r>
              <a:rPr lang="en-US" sz="3600" b="0" i="0" u="none" strike="noStrike" cap="none">
                <a:latin typeface="Rockwell"/>
                <a:ea typeface="Rockwell"/>
                <a:cs typeface="Rockwell"/>
                <a:sym typeface="Rockwell"/>
              </a:rPr>
              <a:t>MEXICO DATA BY COUNTY</a:t>
            </a:r>
            <a:br>
              <a:rPr lang="en-US" sz="3780" b="1" i="0" u="none" strike="noStrike" cap="none">
                <a:solidFill>
                  <a:srgbClr val="92D050"/>
                </a:solidFill>
                <a:latin typeface="Rokkitt"/>
                <a:ea typeface="Rokkitt"/>
                <a:cs typeface="Rokkitt"/>
                <a:sym typeface="Rokkitt"/>
              </a:rPr>
            </a:br>
            <a:endParaRPr lang="en-US" sz="3780" b="1" i="0" u="none" strike="noStrike" cap="none">
              <a:solidFill>
                <a:srgbClr val="92D050"/>
              </a:solidFill>
              <a:latin typeface="Rokkitt"/>
              <a:ea typeface="Rokkitt"/>
              <a:cs typeface="Rokkitt"/>
              <a:sym typeface="Rokkitt"/>
            </a:endParaRPr>
          </a:p>
        </p:txBody>
      </p:sp>
      <p:pic>
        <p:nvPicPr>
          <p:cNvPr id="197" name="Shape 197"/>
          <p:cNvPicPr preferRelativeResize="0"/>
          <p:nvPr/>
        </p:nvPicPr>
        <p:blipFill rotWithShape="1">
          <a:blip r:embed="rId3">
            <a:alphaModFix/>
          </a:blip>
          <a:srcRect/>
          <a:stretch/>
        </p:blipFill>
        <p:spPr>
          <a:xfrm>
            <a:off x="38100" y="1101725"/>
            <a:ext cx="9105900" cy="512286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60325" y="165100"/>
            <a:ext cx="8570911" cy="153035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kkitt"/>
              <a:buNone/>
            </a:pPr>
            <a:r>
              <a:rPr lang="en-US" sz="3780" b="0" i="0" u="none" strike="noStrike" cap="none">
                <a:latin typeface="Rokkitt"/>
                <a:ea typeface="Rokkitt"/>
                <a:cs typeface="Rokkitt"/>
                <a:sym typeface="Rokkitt"/>
              </a:rPr>
              <a:t>DRUG OVERDOSE DEATH RATES FOR OPIOIDS, NM 1990-2015</a:t>
            </a:r>
          </a:p>
        </p:txBody>
      </p:sp>
      <p:pic>
        <p:nvPicPr>
          <p:cNvPr id="203" name="Shape 203"/>
          <p:cNvPicPr preferRelativeResize="0"/>
          <p:nvPr/>
        </p:nvPicPr>
        <p:blipFill rotWithShape="1">
          <a:blip r:embed="rId3">
            <a:alphaModFix/>
          </a:blip>
          <a:srcRect t="17187"/>
          <a:stretch/>
        </p:blipFill>
        <p:spPr>
          <a:xfrm>
            <a:off x="287337" y="1828800"/>
            <a:ext cx="8661400" cy="40385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p:nvPr/>
        </p:nvSpPr>
        <p:spPr>
          <a:xfrm>
            <a:off x="304800" y="4383087"/>
            <a:ext cx="8610599" cy="1539874"/>
          </a:xfrm>
          <a:prstGeom prst="rect">
            <a:avLst/>
          </a:prstGeom>
          <a:solidFill>
            <a:schemeClr val="lt1"/>
          </a:solidFill>
          <a:ln w="12700" cap="flat" cmpd="sng">
            <a:solidFill>
              <a:schemeClr val="accent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Rockwell"/>
              <a:buNone/>
            </a:pPr>
            <a:r>
              <a:rPr lang="en-US" sz="2800" b="0" i="0" u="none">
                <a:solidFill>
                  <a:schemeClr val="dk1"/>
                </a:solidFill>
                <a:latin typeface="Rockwell"/>
                <a:ea typeface="Rockwell"/>
                <a:cs typeface="Rockwell"/>
                <a:sym typeface="Rockwell"/>
              </a:rPr>
              <a:t>At least</a:t>
            </a:r>
            <a:r>
              <a:rPr lang="en-US" sz="3600" b="0" i="0" u="none">
                <a:solidFill>
                  <a:schemeClr val="dk1"/>
                </a:solidFill>
                <a:latin typeface="Rockwell"/>
                <a:ea typeface="Rockwell"/>
                <a:cs typeface="Rockwell"/>
                <a:sym typeface="Rockwell"/>
              </a:rPr>
              <a:t> </a:t>
            </a:r>
            <a:r>
              <a:rPr lang="en-US" sz="5400" b="0" i="0" u="none">
                <a:solidFill>
                  <a:schemeClr val="dk1"/>
                </a:solidFill>
                <a:latin typeface="Rockwell"/>
                <a:ea typeface="Rockwell"/>
                <a:cs typeface="Rockwell"/>
                <a:sym typeface="Rockwell"/>
              </a:rPr>
              <a:t>½</a:t>
            </a:r>
            <a:r>
              <a:rPr lang="en-US" sz="3600" b="0" i="0" u="none">
                <a:solidFill>
                  <a:schemeClr val="dk1"/>
                </a:solidFill>
                <a:latin typeface="Rockwell"/>
                <a:ea typeface="Rockwell"/>
                <a:cs typeface="Rockwell"/>
                <a:sym typeface="Rockwell"/>
              </a:rPr>
              <a:t> </a:t>
            </a:r>
            <a:r>
              <a:rPr lang="en-US" sz="2800" b="0" i="0" u="none">
                <a:solidFill>
                  <a:schemeClr val="dk1"/>
                </a:solidFill>
                <a:latin typeface="Rockwell"/>
                <a:ea typeface="Rockwell"/>
                <a:cs typeface="Rockwell"/>
                <a:sym typeface="Rockwell"/>
              </a:rPr>
              <a:t>of all opioid overdose deaths </a:t>
            </a:r>
          </a:p>
          <a:p>
            <a:pPr marL="0" marR="0" lvl="0" indent="0" algn="ctr" rtl="0">
              <a:lnSpc>
                <a:spcPct val="100000"/>
              </a:lnSpc>
              <a:spcBef>
                <a:spcPts val="0"/>
              </a:spcBef>
              <a:spcAft>
                <a:spcPts val="0"/>
              </a:spcAft>
              <a:buClr>
                <a:schemeClr val="dk1"/>
              </a:buClr>
              <a:buSzPct val="25000"/>
              <a:buFont typeface="Rockwell"/>
              <a:buNone/>
            </a:pPr>
            <a:r>
              <a:rPr lang="en-US" sz="2800" b="0" i="0" u="none">
                <a:solidFill>
                  <a:schemeClr val="dk1"/>
                </a:solidFill>
                <a:latin typeface="Rockwell"/>
                <a:ea typeface="Rockwell"/>
                <a:cs typeface="Rockwell"/>
                <a:sym typeface="Rockwell"/>
              </a:rPr>
              <a:t>involve a </a:t>
            </a:r>
            <a:r>
              <a:rPr lang="en-US" sz="4000" b="0" i="0" u="none">
                <a:solidFill>
                  <a:schemeClr val="dk1"/>
                </a:solidFill>
                <a:latin typeface="Rockwell"/>
                <a:ea typeface="Rockwell"/>
                <a:cs typeface="Rockwell"/>
                <a:sym typeface="Rockwell"/>
              </a:rPr>
              <a:t>Rx</a:t>
            </a:r>
          </a:p>
        </p:txBody>
      </p:sp>
      <p:pic>
        <p:nvPicPr>
          <p:cNvPr id="209" name="Shape 209"/>
          <p:cNvPicPr preferRelativeResize="0"/>
          <p:nvPr/>
        </p:nvPicPr>
        <p:blipFill rotWithShape="1">
          <a:blip r:embed="rId3">
            <a:alphaModFix/>
          </a:blip>
          <a:srcRect/>
          <a:stretch/>
        </p:blipFill>
        <p:spPr>
          <a:xfrm>
            <a:off x="3200400" y="1371600"/>
            <a:ext cx="2590800" cy="2590800"/>
          </a:xfrm>
          <a:prstGeom prst="rect">
            <a:avLst/>
          </a:prstGeom>
          <a:noFill/>
          <a:ln>
            <a:noFill/>
          </a:ln>
        </p:spPr>
      </p:pic>
      <p:sp>
        <p:nvSpPr>
          <p:cNvPr id="210" name="Shape 210"/>
          <p:cNvSpPr txBox="1"/>
          <p:nvPr/>
        </p:nvSpPr>
        <p:spPr>
          <a:xfrm>
            <a:off x="-6350" y="-6350"/>
            <a:ext cx="8424862" cy="153035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Font typeface="Rokkitt"/>
              <a:buNone/>
            </a:pPr>
            <a:r>
              <a:rPr lang="en-US" sz="3800" b="0" i="0" u="none" strike="noStrike" cap="none">
                <a:latin typeface="Rokkitt"/>
                <a:ea typeface="Rokkitt"/>
                <a:cs typeface="Rokkitt"/>
                <a:sym typeface="Rokkitt"/>
              </a:rPr>
              <a:t>ROLE OF PHARMACISTS IN OPIOID </a:t>
            </a:r>
          </a:p>
          <a:p>
            <a:pPr marL="0" marR="0" lvl="0" indent="0" algn="l" rtl="0">
              <a:lnSpc>
                <a:spcPct val="90000"/>
              </a:lnSpc>
              <a:spcBef>
                <a:spcPts val="0"/>
              </a:spcBef>
              <a:spcAft>
                <a:spcPts val="0"/>
              </a:spcAft>
              <a:buSzPct val="25000"/>
              <a:buFont typeface="Rokkitt"/>
              <a:buNone/>
            </a:pPr>
            <a:r>
              <a:rPr lang="en-US" sz="3800" b="0" i="0" u="none" strike="noStrike" cap="none">
                <a:latin typeface="Rokkitt"/>
                <a:ea typeface="Rokkitt"/>
                <a:cs typeface="Rokkitt"/>
                <a:sym typeface="Rokkitt"/>
              </a:rPr>
              <a:t>OVERDOSE PREVENTION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146050" y="158750"/>
            <a:ext cx="8388349" cy="17129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YOU CAN BE PART OF THE SOLUTION!</a:t>
            </a:r>
          </a:p>
        </p:txBody>
      </p:sp>
      <p:pic>
        <p:nvPicPr>
          <p:cNvPr id="216" name="Shape 216"/>
          <p:cNvPicPr preferRelativeResize="0"/>
          <p:nvPr/>
        </p:nvPicPr>
        <p:blipFill rotWithShape="1">
          <a:blip r:embed="rId3">
            <a:alphaModFix/>
          </a:blip>
          <a:srcRect/>
          <a:stretch/>
        </p:blipFill>
        <p:spPr>
          <a:xfrm>
            <a:off x="1298575" y="1487487"/>
            <a:ext cx="6626224" cy="47609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225550" y="1225550"/>
            <a:ext cx="7364411" cy="352266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SzPct val="25000"/>
              <a:buFont typeface="Rockwell"/>
              <a:buNone/>
            </a:pPr>
            <a:r>
              <a:rPr lang="en-US" sz="6400" b="0" i="0" u="none" strike="noStrike" cap="none">
                <a:latin typeface="Rockwell"/>
                <a:ea typeface="Rockwell"/>
                <a:cs typeface="Rockwell"/>
                <a:sym typeface="Rockwell"/>
              </a:rPr>
              <a:t>NALOXONE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182561" y="158750"/>
            <a:ext cx="8199437" cy="15366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780" b="0" i="0" u="none" strike="noStrike" cap="none">
                <a:latin typeface="Rockwell"/>
                <a:ea typeface="Rockwell"/>
                <a:cs typeface="Rockwell"/>
                <a:sym typeface="Rockwell"/>
              </a:rPr>
              <a:t>NALOXONE MECHANISM OF ACTION</a:t>
            </a:r>
          </a:p>
        </p:txBody>
      </p:sp>
      <p:pic>
        <p:nvPicPr>
          <p:cNvPr id="227" name="Shape 227"/>
          <p:cNvPicPr preferRelativeResize="0"/>
          <p:nvPr/>
        </p:nvPicPr>
        <p:blipFill rotWithShape="1">
          <a:blip r:embed="rId3">
            <a:alphaModFix/>
          </a:blip>
          <a:srcRect/>
          <a:stretch/>
        </p:blipFill>
        <p:spPr>
          <a:xfrm>
            <a:off x="4724400" y="1836736"/>
            <a:ext cx="4122736" cy="3032124"/>
          </a:xfrm>
          <a:prstGeom prst="rect">
            <a:avLst/>
          </a:prstGeom>
          <a:noFill/>
          <a:ln w="38100" cap="sq" cmpd="sng">
            <a:solidFill>
              <a:srgbClr val="000000"/>
            </a:solidFill>
            <a:prstDash val="solid"/>
            <a:miter/>
            <a:headEnd type="none" w="med" len="med"/>
            <a:tailEnd type="none" w="med" len="med"/>
          </a:ln>
          <a:effectLst>
            <a:outerShdw blurRad="63500" dist="38100" dir="2700000">
              <a:srgbClr val="000000">
                <a:alpha val="42745"/>
              </a:srgbClr>
            </a:outerShdw>
          </a:effectLst>
        </p:spPr>
      </p:pic>
      <p:pic>
        <p:nvPicPr>
          <p:cNvPr id="228" name="Shape 228"/>
          <p:cNvPicPr preferRelativeResize="0"/>
          <p:nvPr/>
        </p:nvPicPr>
        <p:blipFill rotWithShape="1">
          <a:blip r:embed="rId4">
            <a:alphaModFix/>
          </a:blip>
          <a:srcRect/>
          <a:stretch/>
        </p:blipFill>
        <p:spPr>
          <a:xfrm>
            <a:off x="269875" y="1836736"/>
            <a:ext cx="4111625" cy="3022599"/>
          </a:xfrm>
          <a:prstGeom prst="rect">
            <a:avLst/>
          </a:prstGeom>
          <a:noFill/>
          <a:ln w="38100" cap="sq" cmpd="sng">
            <a:solidFill>
              <a:srgbClr val="000000"/>
            </a:solidFill>
            <a:prstDash val="solid"/>
            <a:miter/>
            <a:headEnd type="none" w="med" len="med"/>
            <a:tailEnd type="none" w="med" len="med"/>
          </a:ln>
          <a:effectLst>
            <a:outerShdw blurRad="63500" dist="38100" dir="2700000">
              <a:srgbClr val="000000">
                <a:alpha val="42745"/>
              </a:srgbClr>
            </a:outerShdw>
          </a:effectLst>
        </p:spPr>
      </p:pic>
      <p:sp>
        <p:nvSpPr>
          <p:cNvPr id="229" name="Shape 229"/>
          <p:cNvSpPr txBox="1"/>
          <p:nvPr/>
        </p:nvSpPr>
        <p:spPr>
          <a:xfrm>
            <a:off x="155575" y="5867400"/>
            <a:ext cx="5864225"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1600" b="0" i="0" u="none">
                <a:solidFill>
                  <a:schemeClr val="lt1"/>
                </a:solidFill>
                <a:latin typeface="Trebuchet MS"/>
                <a:ea typeface="Trebuchet MS"/>
                <a:cs typeface="Trebuchet MS"/>
                <a:sym typeface="Trebuchet MS"/>
              </a:rPr>
              <a:t>Source: http://www.copeaustralia.com.au/naloxone/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6350" y="-92075"/>
            <a:ext cx="8540750" cy="17129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PRODUCTS AVAILABLE TO DISPENSE</a:t>
            </a:r>
          </a:p>
        </p:txBody>
      </p:sp>
      <p:pic>
        <p:nvPicPr>
          <p:cNvPr id="235" name="Shape 235"/>
          <p:cNvPicPr preferRelativeResize="0">
            <a:picLocks noGrp="1"/>
          </p:cNvPicPr>
          <p:nvPr>
            <p:ph type="body" idx="1"/>
          </p:nvPr>
        </p:nvPicPr>
        <p:blipFill rotWithShape="1">
          <a:blip r:embed="rId3">
            <a:alphaModFix/>
          </a:blip>
          <a:srcRect/>
          <a:stretch/>
        </p:blipFill>
        <p:spPr>
          <a:xfrm>
            <a:off x="3873500" y="1970086"/>
            <a:ext cx="1752600" cy="2836861"/>
          </a:xfrm>
          <a:prstGeom prst="rect">
            <a:avLst/>
          </a:prstGeom>
          <a:noFill/>
          <a:ln w="38100" cap="sq" cmpd="sng">
            <a:solidFill>
              <a:srgbClr val="000000"/>
            </a:solidFill>
            <a:prstDash val="solid"/>
            <a:miter/>
            <a:headEnd type="none" w="med" len="med"/>
            <a:tailEnd type="none" w="med" len="med"/>
          </a:ln>
          <a:effectLst>
            <a:outerShdw blurRad="63500" dist="38100" dir="2700000">
              <a:srgbClr val="000000">
                <a:alpha val="42745"/>
              </a:srgbClr>
            </a:outerShdw>
          </a:effectLst>
        </p:spPr>
      </p:pic>
      <p:pic>
        <p:nvPicPr>
          <p:cNvPr id="236" name="Shape 236"/>
          <p:cNvPicPr preferRelativeResize="0">
            <a:picLocks noGrp="1"/>
          </p:cNvPicPr>
          <p:nvPr>
            <p:ph type="body" idx="2"/>
          </p:nvPr>
        </p:nvPicPr>
        <p:blipFill rotWithShape="1">
          <a:blip r:embed="rId4">
            <a:alphaModFix/>
          </a:blip>
          <a:srcRect/>
          <a:stretch/>
        </p:blipFill>
        <p:spPr>
          <a:xfrm>
            <a:off x="6096000" y="2111375"/>
            <a:ext cx="2654299" cy="2554286"/>
          </a:xfrm>
          <a:prstGeom prst="rect">
            <a:avLst/>
          </a:prstGeom>
          <a:noFill/>
          <a:ln w="38100" cap="sq" cmpd="sng">
            <a:solidFill>
              <a:srgbClr val="000000"/>
            </a:solidFill>
            <a:prstDash val="solid"/>
            <a:miter/>
            <a:headEnd type="none" w="med" len="med"/>
            <a:tailEnd type="none" w="med" len="med"/>
          </a:ln>
          <a:effectLst>
            <a:outerShdw blurRad="63500" dist="38100" dir="2700000">
              <a:srgbClr val="000000">
                <a:alpha val="42745"/>
              </a:srgbClr>
            </a:outerShdw>
          </a:effectLst>
        </p:spPr>
      </p:pic>
      <p:pic>
        <p:nvPicPr>
          <p:cNvPr id="237" name="Shape 237"/>
          <p:cNvPicPr preferRelativeResize="0"/>
          <p:nvPr/>
        </p:nvPicPr>
        <p:blipFill rotWithShape="1">
          <a:blip r:embed="rId5">
            <a:alphaModFix/>
          </a:blip>
          <a:srcRect l="5999" r="10000" b="8998"/>
          <a:stretch/>
        </p:blipFill>
        <p:spPr>
          <a:xfrm>
            <a:off x="381000" y="2435225"/>
            <a:ext cx="3078162" cy="1904999"/>
          </a:xfrm>
          <a:prstGeom prst="rect">
            <a:avLst/>
          </a:prstGeom>
          <a:noFill/>
          <a:ln w="38100" cap="sq" cmpd="sng">
            <a:solidFill>
              <a:srgbClr val="000000"/>
            </a:solidFill>
            <a:prstDash val="solid"/>
            <a:miter/>
            <a:headEnd type="none" w="med" len="med"/>
            <a:tailEnd type="none" w="med" len="med"/>
          </a:ln>
          <a:effectLst>
            <a:outerShdw blurRad="63500" dist="38100" dir="2700000">
              <a:srgbClr val="000000">
                <a:alpha val="42745"/>
              </a:srgbClr>
            </a:outerShdw>
          </a:effectLst>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ctrTitle"/>
          </p:nvPr>
        </p:nvSpPr>
        <p:spPr>
          <a:xfrm>
            <a:off x="493712" y="1743075"/>
            <a:ext cx="8248650" cy="2249486"/>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spcAft>
                <a:spcPts val="0"/>
              </a:spcAft>
              <a:buSzPct val="25000"/>
              <a:buFont typeface="Rokkitt"/>
              <a:buNone/>
            </a:pPr>
            <a:r>
              <a:rPr lang="en-US" sz="4400" b="0" i="0" u="none" strike="noStrike" cap="none">
                <a:latin typeface="Rokkitt"/>
                <a:ea typeface="Rokkitt"/>
                <a:cs typeface="Rokkitt"/>
                <a:sym typeface="Rokkitt"/>
              </a:rPr>
              <a:t>PHARMACY-BASED NALOXONE DISTRIBUTION: SUCCESSES, CHALLENGES, AND OPPORTUNITIES</a:t>
            </a:r>
          </a:p>
        </p:txBody>
      </p:sp>
      <p:sp>
        <p:nvSpPr>
          <p:cNvPr id="115" name="Shape 115"/>
          <p:cNvSpPr txBox="1">
            <a:spLocks noGrp="1"/>
          </p:cNvSpPr>
          <p:nvPr>
            <p:ph type="subTitle" idx="1"/>
          </p:nvPr>
        </p:nvSpPr>
        <p:spPr>
          <a:xfrm>
            <a:off x="381000" y="4876800"/>
            <a:ext cx="8175624" cy="13319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9E3611"/>
              </a:buClr>
              <a:buSzPct val="25000"/>
              <a:buFont typeface="Noto Sans Symbols"/>
              <a:buNone/>
            </a:pPr>
            <a:r>
              <a:rPr lang="en-US" sz="1800" b="1" i="0" u="none" strike="noStrike" cap="none">
                <a:solidFill>
                  <a:schemeClr val="dk1"/>
                </a:solidFill>
                <a:latin typeface="Rockwell"/>
                <a:ea typeface="Rockwell"/>
                <a:cs typeface="Rockwell"/>
                <a:sym typeface="Rockwell"/>
              </a:rPr>
              <a:t>Carly Cloud Floyd, PharmD, PhC, AAHIVP</a:t>
            </a:r>
          </a:p>
          <a:p>
            <a:pPr marL="0" marR="0" lvl="0" indent="0" algn="ctr" rtl="0">
              <a:lnSpc>
                <a:spcPct val="100000"/>
              </a:lnSpc>
              <a:spcBef>
                <a:spcPts val="1200"/>
              </a:spcBef>
              <a:spcAft>
                <a:spcPts val="0"/>
              </a:spcAft>
              <a:buClr>
                <a:srgbClr val="9E3611"/>
              </a:buClr>
              <a:buSzPct val="25000"/>
              <a:buFont typeface="Noto Sans Symbols"/>
              <a:buNone/>
            </a:pPr>
            <a:r>
              <a:rPr lang="en-US" sz="1800" b="1" i="0" u="none" strike="noStrike" cap="none">
                <a:solidFill>
                  <a:schemeClr val="dk1"/>
                </a:solidFill>
                <a:latin typeface="Rockwell"/>
                <a:ea typeface="Rockwell"/>
                <a:cs typeface="Rockwell"/>
                <a:sym typeface="Rockwell"/>
              </a:rPr>
              <a:t>Clinical Staff Pharmacist</a:t>
            </a:r>
          </a:p>
          <a:p>
            <a:pPr marL="0" marR="0" lvl="0" indent="0" algn="ctr" rtl="0">
              <a:lnSpc>
                <a:spcPct val="100000"/>
              </a:lnSpc>
              <a:spcBef>
                <a:spcPts val="1200"/>
              </a:spcBef>
              <a:spcAft>
                <a:spcPts val="0"/>
              </a:spcAft>
              <a:buClr>
                <a:srgbClr val="9E3611"/>
              </a:buClr>
              <a:buSzPct val="25000"/>
              <a:buFont typeface="Noto Sans Symbols"/>
              <a:buNone/>
            </a:pPr>
            <a:r>
              <a:rPr lang="en-US" sz="1800" b="1" i="0" u="none" strike="noStrike" cap="none">
                <a:solidFill>
                  <a:schemeClr val="dk1"/>
                </a:solidFill>
                <a:latin typeface="Rockwell"/>
                <a:ea typeface="Rockwell"/>
                <a:cs typeface="Rockwell"/>
                <a:sym typeface="Rockwell"/>
              </a:rPr>
              <a:t>Southwest CARE Center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244" name="Shape 244"/>
          <p:cNvSpPr txBox="1">
            <a:spLocks noGrp="1"/>
          </p:cNvSpPr>
          <p:nvPr>
            <p:ph type="body" idx="1"/>
          </p:nvPr>
        </p:nvSpPr>
        <p:spPr>
          <a:xfrm>
            <a:off x="685800" y="2194559"/>
            <a:ext cx="3657600" cy="3977700"/>
          </a:xfrm>
          <a:prstGeom prst="rect">
            <a:avLst/>
          </a:prstGeom>
        </p:spPr>
        <p:txBody>
          <a:bodyPr lIns="91425" tIns="91425" rIns="91425" bIns="91425" anchor="t" anchorCtr="0">
            <a:noAutofit/>
          </a:bodyPr>
          <a:lstStyle/>
          <a:p>
            <a:pPr lvl="0">
              <a:spcBef>
                <a:spcPts val="0"/>
              </a:spcBef>
              <a:buNone/>
            </a:pPr>
            <a:endParaRPr/>
          </a:p>
        </p:txBody>
      </p:sp>
      <p:sp>
        <p:nvSpPr>
          <p:cNvPr id="245" name="Shape 245"/>
          <p:cNvSpPr txBox="1">
            <a:spLocks noGrp="1"/>
          </p:cNvSpPr>
          <p:nvPr>
            <p:ph type="body" idx="2"/>
          </p:nvPr>
        </p:nvSpPr>
        <p:spPr>
          <a:xfrm>
            <a:off x="4792217" y="2194559"/>
            <a:ext cx="3657600" cy="3977700"/>
          </a:xfrm>
          <a:prstGeom prst="rect">
            <a:avLst/>
          </a:prstGeom>
        </p:spPr>
        <p:txBody>
          <a:bodyPr lIns="91425" tIns="91425" rIns="91425" bIns="91425" anchor="t" anchorCtr="0">
            <a:noAutofit/>
          </a:bodyPr>
          <a:lstStyle/>
          <a:p>
            <a:pPr lvl="0">
              <a:spcBef>
                <a:spcPts val="0"/>
              </a:spcBef>
              <a:buNone/>
            </a:pPr>
            <a:endParaRPr/>
          </a:p>
        </p:txBody>
      </p:sp>
      <p:pic>
        <p:nvPicPr>
          <p:cNvPr id="246" name="Shape 246"/>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73025" y="152400"/>
            <a:ext cx="8027986" cy="11953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OVERDOSE PREVENTION</a:t>
            </a:r>
          </a:p>
        </p:txBody>
      </p:sp>
      <p:sp>
        <p:nvSpPr>
          <p:cNvPr id="252" name="Shape 252"/>
          <p:cNvSpPr txBox="1">
            <a:spLocks noGrp="1"/>
          </p:cNvSpPr>
          <p:nvPr>
            <p:ph type="body" idx="1"/>
          </p:nvPr>
        </p:nvSpPr>
        <p:spPr>
          <a:xfrm>
            <a:off x="457200" y="1228725"/>
            <a:ext cx="8381999" cy="4714874"/>
          </a:xfrm>
          <a:prstGeom prst="rect">
            <a:avLst/>
          </a:prstGeom>
          <a:noFill/>
          <a:ln>
            <a:noFill/>
          </a:ln>
        </p:spPr>
        <p:txBody>
          <a:bodyPr lIns="91425" tIns="45700" rIns="91425" bIns="45700" anchor="t" anchorCtr="0">
            <a:noAutofit/>
          </a:bodyPr>
          <a:lstStyle/>
          <a:p>
            <a:pPr marL="182562" marR="0" lvl="0" indent="-182562" algn="l" rtl="0">
              <a:lnSpc>
                <a:spcPct val="90000"/>
              </a:lnSpc>
              <a:spcBef>
                <a:spcPts val="0"/>
              </a:spcBef>
              <a:spcAft>
                <a:spcPts val="0"/>
              </a:spcAft>
              <a:buClr>
                <a:srgbClr val="9E3611"/>
              </a:buClr>
              <a:buSzPct val="100000"/>
              <a:buFont typeface="Noto Sans Symbols"/>
              <a:buChar char="▪"/>
            </a:pPr>
            <a:r>
              <a:rPr lang="en-US" sz="2800" b="0" i="0" u="sng">
                <a:solidFill>
                  <a:schemeClr val="dk1"/>
                </a:solidFill>
                <a:latin typeface="Rockwell"/>
                <a:ea typeface="Rockwell"/>
                <a:cs typeface="Rockwell"/>
                <a:sym typeface="Rockwell"/>
              </a:rPr>
              <a:t>Harm reduction</a:t>
            </a:r>
            <a:r>
              <a:rPr lang="en-US" sz="2800" b="0" i="0" u="none">
                <a:solidFill>
                  <a:schemeClr val="dk1"/>
                </a:solidFill>
                <a:latin typeface="Rockwell"/>
                <a:ea typeface="Rockwell"/>
                <a:cs typeface="Rockwell"/>
                <a:sym typeface="Rockwell"/>
              </a:rPr>
              <a:t>: </a:t>
            </a:r>
            <a:r>
              <a:rPr lang="en-US" sz="2400" b="0" i="0" u="none">
                <a:solidFill>
                  <a:schemeClr val="dk1"/>
                </a:solidFill>
                <a:latin typeface="Rockwell"/>
                <a:ea typeface="Rockwell"/>
                <a:cs typeface="Rockwell"/>
                <a:sym typeface="Rockwell"/>
              </a:rPr>
              <a:t>reduce risk and death</a:t>
            </a:r>
          </a:p>
          <a:p>
            <a:pPr marL="457200" marR="0" lvl="1" indent="-190500" algn="l" rtl="0">
              <a:lnSpc>
                <a:spcPct val="90000"/>
              </a:lnSpc>
              <a:spcBef>
                <a:spcPts val="400"/>
              </a:spcBef>
              <a:spcAft>
                <a:spcPts val="0"/>
              </a:spcAft>
              <a:buClr>
                <a:srgbClr val="9E3611"/>
              </a:buClr>
              <a:buSzPct val="100000"/>
              <a:buFont typeface="Noto Sans Symbols"/>
              <a:buChar char="▪"/>
            </a:pPr>
            <a:r>
              <a:rPr lang="en-US" sz="2400" b="0" i="0" u="none" strike="noStrike" cap="none">
                <a:solidFill>
                  <a:schemeClr val="dk1"/>
                </a:solidFill>
                <a:latin typeface="Rockwell"/>
                <a:ea typeface="Rockwell"/>
                <a:cs typeface="Rockwell"/>
                <a:sym typeface="Rockwell"/>
              </a:rPr>
              <a:t>Counsel patients on the appropriate use of opioids</a:t>
            </a:r>
          </a:p>
          <a:p>
            <a:pPr marL="730250" marR="0" lvl="2" indent="-184150" algn="l" rtl="0">
              <a:lnSpc>
                <a:spcPct val="90000"/>
              </a:lnSpc>
              <a:spcBef>
                <a:spcPts val="600"/>
              </a:spcBef>
              <a:spcAft>
                <a:spcPts val="0"/>
              </a:spcAft>
              <a:buClr>
                <a:srgbClr val="9E3611"/>
              </a:buClr>
              <a:buSzPct val="100000"/>
              <a:buFont typeface="Noto Sans Symbols"/>
              <a:buChar char="▪"/>
            </a:pPr>
            <a:r>
              <a:rPr lang="en-US" sz="2200" b="0" i="0" u="none" strike="noStrike" cap="none">
                <a:solidFill>
                  <a:schemeClr val="dk1"/>
                </a:solidFill>
                <a:latin typeface="Rockwell"/>
                <a:ea typeface="Rockwell"/>
                <a:cs typeface="Rockwell"/>
                <a:sym typeface="Rockwell"/>
              </a:rPr>
              <a:t>Avoid mixing opioids with alcohol or other CNS depressants</a:t>
            </a:r>
          </a:p>
          <a:p>
            <a:pPr marL="730250" marR="0" lvl="2" indent="-184150" algn="l" rtl="0">
              <a:lnSpc>
                <a:spcPct val="90000"/>
              </a:lnSpc>
              <a:spcBef>
                <a:spcPts val="600"/>
              </a:spcBef>
              <a:spcAft>
                <a:spcPts val="0"/>
              </a:spcAft>
              <a:buClr>
                <a:srgbClr val="9E3611"/>
              </a:buClr>
              <a:buSzPct val="100000"/>
              <a:buFont typeface="Noto Sans Symbols"/>
              <a:buNone/>
            </a:pPr>
            <a:endParaRPr sz="800" b="0" i="0" u="none" strike="noStrike" cap="none">
              <a:solidFill>
                <a:schemeClr val="dk1"/>
              </a:solidFill>
              <a:latin typeface="Rockwell"/>
              <a:ea typeface="Rockwell"/>
              <a:cs typeface="Rockwell"/>
              <a:sym typeface="Rockwell"/>
            </a:endParaRPr>
          </a:p>
          <a:p>
            <a:pPr marL="457200" marR="0" lvl="1" indent="-190500" algn="l" rtl="0">
              <a:lnSpc>
                <a:spcPct val="90000"/>
              </a:lnSpc>
              <a:spcBef>
                <a:spcPts val="600"/>
              </a:spcBef>
              <a:spcAft>
                <a:spcPts val="0"/>
              </a:spcAft>
              <a:buClr>
                <a:srgbClr val="9E3611"/>
              </a:buClr>
              <a:buSzPct val="100000"/>
              <a:buFont typeface="Noto Sans Symbols"/>
              <a:buChar char="▪"/>
            </a:pPr>
            <a:r>
              <a:rPr lang="en-US" sz="2400" b="0" i="0" u="none" strike="noStrike" cap="none">
                <a:solidFill>
                  <a:schemeClr val="dk1"/>
                </a:solidFill>
                <a:latin typeface="Rockwell"/>
                <a:ea typeface="Rockwell"/>
                <a:cs typeface="Rockwell"/>
                <a:sym typeface="Rockwell"/>
              </a:rPr>
              <a:t>Give naloxone to patients to prevent death from overdose</a:t>
            </a:r>
          </a:p>
          <a:p>
            <a:pPr marL="457200" marR="0" lvl="1" indent="-190500" algn="l" rtl="0">
              <a:lnSpc>
                <a:spcPct val="90000"/>
              </a:lnSpc>
              <a:spcBef>
                <a:spcPts val="600"/>
              </a:spcBef>
              <a:spcAft>
                <a:spcPts val="0"/>
              </a:spcAft>
              <a:buClr>
                <a:srgbClr val="9E3611"/>
              </a:buClr>
              <a:buSzPct val="100000"/>
              <a:buFont typeface="Noto Sans Symbols"/>
              <a:buNone/>
            </a:pPr>
            <a:endParaRPr sz="800" b="0" i="0" u="none" strike="noStrike" cap="none">
              <a:solidFill>
                <a:schemeClr val="dk1"/>
              </a:solidFill>
              <a:latin typeface="Rockwell"/>
              <a:ea typeface="Rockwell"/>
              <a:cs typeface="Rockwell"/>
              <a:sym typeface="Rockwell"/>
            </a:endParaRPr>
          </a:p>
          <a:p>
            <a:pPr marL="457200" marR="0" lvl="1" indent="-190500" algn="l" rtl="0">
              <a:lnSpc>
                <a:spcPct val="90000"/>
              </a:lnSpc>
              <a:spcBef>
                <a:spcPts val="600"/>
              </a:spcBef>
              <a:spcAft>
                <a:spcPts val="0"/>
              </a:spcAft>
              <a:buClr>
                <a:srgbClr val="9E3611"/>
              </a:buClr>
              <a:buSzPct val="100000"/>
              <a:buFont typeface="Noto Sans Symbols"/>
              <a:buChar char="▪"/>
            </a:pPr>
            <a:r>
              <a:rPr lang="en-US" sz="2400" b="0" i="0" u="none" strike="noStrike" cap="none">
                <a:solidFill>
                  <a:schemeClr val="dk1"/>
                </a:solidFill>
                <a:latin typeface="Rockwell"/>
                <a:ea typeface="Rockwell"/>
                <a:cs typeface="Rockwell"/>
                <a:sym typeface="Rockwell"/>
              </a:rPr>
              <a:t>Offer a supportive environment to patients</a:t>
            </a:r>
          </a:p>
          <a:p>
            <a:pPr marL="730250" marR="0" lvl="2" indent="-184150" algn="l" rtl="0">
              <a:lnSpc>
                <a:spcPct val="90000"/>
              </a:lnSpc>
              <a:spcBef>
                <a:spcPts val="600"/>
              </a:spcBef>
              <a:spcAft>
                <a:spcPts val="0"/>
              </a:spcAft>
              <a:buClr>
                <a:srgbClr val="9E3611"/>
              </a:buClr>
              <a:buSzPct val="100000"/>
              <a:buFont typeface="Noto Sans Symbols"/>
              <a:buChar char="▪"/>
            </a:pPr>
            <a:r>
              <a:rPr lang="en-US" sz="2200" b="0" i="0" u="none" strike="noStrike" cap="none">
                <a:solidFill>
                  <a:schemeClr val="dk1"/>
                </a:solidFill>
                <a:latin typeface="Rockwell"/>
                <a:ea typeface="Rockwell"/>
                <a:cs typeface="Rockwell"/>
                <a:sym typeface="Rockwell"/>
              </a:rPr>
              <a:t>Do not judge people who use opioids</a:t>
            </a:r>
          </a:p>
          <a:p>
            <a:pPr marL="730250" marR="0" lvl="2" indent="-184150" algn="l" rtl="0">
              <a:lnSpc>
                <a:spcPct val="90000"/>
              </a:lnSpc>
              <a:spcBef>
                <a:spcPts val="600"/>
              </a:spcBef>
              <a:spcAft>
                <a:spcPts val="0"/>
              </a:spcAft>
              <a:buClr>
                <a:srgbClr val="9E3611"/>
              </a:buClr>
              <a:buSzPct val="100000"/>
              <a:buFont typeface="Noto Sans Symbols"/>
              <a:buNone/>
            </a:pPr>
            <a:endParaRPr sz="800" b="0" i="0" u="none" strike="noStrike" cap="none">
              <a:solidFill>
                <a:schemeClr val="dk1"/>
              </a:solidFill>
              <a:latin typeface="Rockwell"/>
              <a:ea typeface="Rockwell"/>
              <a:cs typeface="Rockwell"/>
              <a:sym typeface="Rockwell"/>
            </a:endParaRPr>
          </a:p>
          <a:p>
            <a:pPr marL="457200" marR="0" lvl="1" indent="-190500" algn="l" rtl="0">
              <a:lnSpc>
                <a:spcPct val="90000"/>
              </a:lnSpc>
              <a:spcBef>
                <a:spcPts val="600"/>
              </a:spcBef>
              <a:spcAft>
                <a:spcPts val="0"/>
              </a:spcAft>
              <a:buClr>
                <a:srgbClr val="9E3611"/>
              </a:buClr>
              <a:buSzPct val="100000"/>
              <a:buFont typeface="Noto Sans Symbols"/>
              <a:buChar char="▪"/>
            </a:pPr>
            <a:r>
              <a:rPr lang="en-US" sz="2400" b="0" i="0" u="none" strike="noStrike" cap="none">
                <a:solidFill>
                  <a:schemeClr val="dk1"/>
                </a:solidFill>
                <a:latin typeface="Rockwell"/>
                <a:ea typeface="Rockwell"/>
                <a:cs typeface="Rockwell"/>
                <a:sym typeface="Rockwell"/>
              </a:rPr>
              <a:t>Refer patients to treatment if/when they are ready</a:t>
            </a:r>
          </a:p>
          <a:p>
            <a:pPr marL="730250" marR="0" lvl="2" indent="-184150" algn="l" rtl="0">
              <a:lnSpc>
                <a:spcPct val="90000"/>
              </a:lnSpc>
              <a:spcBef>
                <a:spcPts val="600"/>
              </a:spcBef>
              <a:spcAft>
                <a:spcPts val="0"/>
              </a:spcAft>
              <a:buClr>
                <a:srgbClr val="9E3611"/>
              </a:buClr>
              <a:buSzPct val="100000"/>
              <a:buFont typeface="Noto Sans Symbols"/>
              <a:buChar char="▪"/>
            </a:pPr>
            <a:r>
              <a:rPr lang="en-US" sz="2200" b="0" i="0" u="none" strike="noStrike" cap="none">
                <a:solidFill>
                  <a:schemeClr val="dk1"/>
                </a:solidFill>
                <a:latin typeface="Rockwell"/>
                <a:ea typeface="Rockwell"/>
                <a:cs typeface="Rockwell"/>
                <a:sym typeface="Rockwell"/>
              </a:rPr>
              <a:t>Try to meet patients where they are, do not push your beliefs on them</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225550" y="1225550"/>
            <a:ext cx="7364411" cy="352266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SzPct val="25000"/>
              <a:buFont typeface="Rockwell"/>
              <a:buNone/>
            </a:pPr>
            <a:r>
              <a:rPr lang="en-US" sz="6400" b="0" i="0" u="none" strike="noStrike" cap="none">
                <a:latin typeface="Rockwell"/>
                <a:ea typeface="Rockwell"/>
                <a:cs typeface="Rockwell"/>
                <a:sym typeface="Rockwell"/>
              </a:rPr>
              <a:t>NALOXONE</a:t>
            </a:r>
            <a:r>
              <a:rPr lang="en-US" sz="6400" b="0" i="0" u="none" strike="noStrike" cap="none">
                <a:latin typeface="Rokkitt"/>
                <a:ea typeface="Rokkitt"/>
                <a:cs typeface="Rokkitt"/>
                <a:sym typeface="Rokkitt"/>
              </a:rPr>
              <a:t> </a:t>
            </a:r>
            <a:r>
              <a:rPr lang="en-US" sz="6400" b="0" i="0" u="none" strike="noStrike" cap="none">
                <a:latin typeface="Rockwell"/>
                <a:ea typeface="Rockwell"/>
                <a:cs typeface="Rockwell"/>
                <a:sym typeface="Rockwell"/>
              </a:rPr>
              <a:t>DISTRIBUTION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139700" y="73025"/>
            <a:ext cx="8394699" cy="1371599"/>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400" b="0" i="0" u="none" strike="noStrike" cap="none">
                <a:latin typeface="Rockwell"/>
                <a:ea typeface="Rockwell"/>
                <a:cs typeface="Rockwell"/>
                <a:sym typeface="Rockwell"/>
              </a:rPr>
              <a:t>HISTORY OF NALOXONE </a:t>
            </a:r>
            <a:br>
              <a:rPr lang="en-US" sz="3400" b="0" i="0" u="none" strike="noStrike" cap="none">
                <a:latin typeface="Rockwell"/>
                <a:ea typeface="Rockwell"/>
                <a:cs typeface="Rockwell"/>
                <a:sym typeface="Rockwell"/>
              </a:rPr>
            </a:br>
            <a:r>
              <a:rPr lang="en-US" sz="3400" b="0" i="0" u="none" strike="noStrike" cap="none">
                <a:latin typeface="Rockwell"/>
                <a:ea typeface="Rockwell"/>
                <a:cs typeface="Rockwell"/>
                <a:sym typeface="Rockwell"/>
              </a:rPr>
              <a:t>DISTRIBUTION IN NM</a:t>
            </a:r>
          </a:p>
        </p:txBody>
      </p:sp>
      <p:sp>
        <p:nvSpPr>
          <p:cNvPr id="263" name="Shape 263"/>
          <p:cNvSpPr txBox="1">
            <a:spLocks noGrp="1"/>
          </p:cNvSpPr>
          <p:nvPr>
            <p:ph type="body" idx="1"/>
          </p:nvPr>
        </p:nvSpPr>
        <p:spPr>
          <a:xfrm>
            <a:off x="495300" y="1524000"/>
            <a:ext cx="7848599" cy="4800600"/>
          </a:xfrm>
          <a:prstGeom prst="rect">
            <a:avLst/>
          </a:prstGeom>
          <a:noFill/>
          <a:ln>
            <a:noFill/>
          </a:ln>
        </p:spPr>
        <p:txBody>
          <a:bodyPr lIns="91425" tIns="45700" rIns="91425" bIns="45700" anchor="t" anchorCtr="0">
            <a:noAutofit/>
          </a:bodyPr>
          <a:lstStyle/>
          <a:p>
            <a:pPr marL="182562" marR="0" lvl="0" indent="-182562" algn="l" rtl="0">
              <a:lnSpc>
                <a:spcPct val="90000"/>
              </a:lnSpc>
              <a:spcBef>
                <a:spcPts val="0"/>
              </a:spcBef>
              <a:spcAft>
                <a:spcPts val="0"/>
              </a:spcAft>
              <a:buClr>
                <a:srgbClr val="9E3611"/>
              </a:buClr>
              <a:buSzPct val="100000"/>
              <a:buFont typeface="Noto Sans Symbols"/>
              <a:buChar char="▪"/>
            </a:pPr>
            <a:r>
              <a:rPr lang="en-US" sz="2800" b="0" i="0" u="none">
                <a:solidFill>
                  <a:srgbClr val="404040"/>
                </a:solidFill>
                <a:latin typeface="Rockwell"/>
                <a:ea typeface="Rockwell"/>
                <a:cs typeface="Rockwell"/>
                <a:sym typeface="Rockwell"/>
              </a:rPr>
              <a:t>2001 Naloxone distribution to end user limited to DOH harm reduction programs </a:t>
            </a:r>
            <a:r>
              <a:rPr lang="en-US" sz="1800" b="0" i="0" u="none">
                <a:solidFill>
                  <a:srgbClr val="404040"/>
                </a:solidFill>
                <a:latin typeface="Rockwell"/>
                <a:ea typeface="Rockwell"/>
                <a:cs typeface="Rockwell"/>
                <a:sym typeface="Rockwell"/>
              </a:rPr>
              <a:t>(with physician standing order)</a:t>
            </a:r>
          </a:p>
          <a:p>
            <a:pPr marL="182562" marR="0" lvl="0" indent="-182562" algn="l" rtl="0">
              <a:lnSpc>
                <a:spcPct val="90000"/>
              </a:lnSpc>
              <a:spcBef>
                <a:spcPts val="1200"/>
              </a:spcBef>
              <a:spcAft>
                <a:spcPts val="0"/>
              </a:spcAft>
              <a:buClr>
                <a:srgbClr val="9E3611"/>
              </a:buClr>
              <a:buSzPct val="100000"/>
              <a:buFont typeface="Noto Sans Symbols"/>
              <a:buNone/>
            </a:pPr>
            <a:endParaRPr sz="1600" b="0" i="0" u="none">
              <a:solidFill>
                <a:srgbClr val="404040"/>
              </a:solidFill>
              <a:latin typeface="Rockwell"/>
              <a:ea typeface="Rockwell"/>
              <a:cs typeface="Rockwell"/>
              <a:sym typeface="Rockwell"/>
            </a:endParaRPr>
          </a:p>
          <a:p>
            <a:pPr marL="182562" marR="0" lvl="0" indent="-182562" algn="l" rtl="0">
              <a:lnSpc>
                <a:spcPct val="90000"/>
              </a:lnSpc>
              <a:spcBef>
                <a:spcPts val="1200"/>
              </a:spcBef>
              <a:spcAft>
                <a:spcPts val="0"/>
              </a:spcAft>
              <a:buClr>
                <a:srgbClr val="9E3611"/>
              </a:buClr>
              <a:buSzPct val="100000"/>
              <a:buFont typeface="Noto Sans Symbols"/>
              <a:buChar char="▪"/>
            </a:pPr>
            <a:r>
              <a:rPr lang="en-US" sz="2800" b="0" i="0" u="none">
                <a:solidFill>
                  <a:srgbClr val="404040"/>
                </a:solidFill>
                <a:latin typeface="Rockwell"/>
                <a:ea typeface="Rockwell"/>
                <a:cs typeface="Rockwell"/>
                <a:sym typeface="Rockwell"/>
              </a:rPr>
              <a:t>2014 pharmacist prescriptive authority in New Mexico </a:t>
            </a:r>
            <a:r>
              <a:rPr lang="en-US" sz="1900" b="0" i="0" u="none">
                <a:solidFill>
                  <a:srgbClr val="404040"/>
                </a:solidFill>
                <a:latin typeface="Rockwell"/>
                <a:ea typeface="Rockwell"/>
                <a:cs typeface="Rockwell"/>
                <a:sym typeface="Rockwell"/>
              </a:rPr>
              <a:t>(first state in the us!)</a:t>
            </a:r>
          </a:p>
          <a:p>
            <a:pPr marL="182562" marR="0" lvl="0" indent="-182562" algn="l" rtl="0">
              <a:lnSpc>
                <a:spcPct val="90000"/>
              </a:lnSpc>
              <a:spcBef>
                <a:spcPts val="1200"/>
              </a:spcBef>
              <a:spcAft>
                <a:spcPts val="0"/>
              </a:spcAft>
              <a:buClr>
                <a:srgbClr val="9E3611"/>
              </a:buClr>
              <a:buSzPct val="100000"/>
              <a:buFont typeface="Noto Sans Symbols"/>
              <a:buNone/>
            </a:pPr>
            <a:endParaRPr sz="1800" b="0" i="0" u="none">
              <a:solidFill>
                <a:srgbClr val="404040"/>
              </a:solidFill>
              <a:latin typeface="Rockwell"/>
              <a:ea typeface="Rockwell"/>
              <a:cs typeface="Rockwell"/>
              <a:sym typeface="Rockwell"/>
            </a:endParaRPr>
          </a:p>
          <a:p>
            <a:pPr marL="182562" marR="0" lvl="0" indent="-182562" algn="l" rtl="0">
              <a:lnSpc>
                <a:spcPct val="90000"/>
              </a:lnSpc>
              <a:spcBef>
                <a:spcPts val="1200"/>
              </a:spcBef>
              <a:spcAft>
                <a:spcPts val="0"/>
              </a:spcAft>
              <a:buClr>
                <a:srgbClr val="9E3611"/>
              </a:buClr>
              <a:buSzPct val="100000"/>
              <a:buFont typeface="Noto Sans Symbols"/>
              <a:buChar char="▪"/>
            </a:pPr>
            <a:r>
              <a:rPr lang="en-US" sz="2800" b="0" i="0" u="none">
                <a:solidFill>
                  <a:schemeClr val="dk1"/>
                </a:solidFill>
                <a:latin typeface="Rockwell"/>
                <a:ea typeface="Rockwell"/>
                <a:cs typeface="Rockwell"/>
                <a:sym typeface="Rockwell"/>
              </a:rPr>
              <a:t>2016 Senate Bill 262 &amp; House Bill 277 passed</a:t>
            </a:r>
          </a:p>
          <a:p>
            <a:pPr marL="457200" marR="0" lvl="1" indent="-190500" algn="l" rtl="0">
              <a:lnSpc>
                <a:spcPct val="90000"/>
              </a:lnSpc>
              <a:spcBef>
                <a:spcPts val="400"/>
              </a:spcBef>
              <a:spcAft>
                <a:spcPts val="0"/>
              </a:spcAft>
              <a:buClr>
                <a:srgbClr val="9E3611"/>
              </a:buClr>
              <a:buSzPct val="107692"/>
              <a:buFont typeface="Noto Sans Symbols"/>
              <a:buChar char="▪"/>
            </a:pPr>
            <a:r>
              <a:rPr lang="en-US" sz="2600" b="0" i="0" u="none" strike="noStrike" cap="none">
                <a:solidFill>
                  <a:schemeClr val="dk1"/>
                </a:solidFill>
                <a:latin typeface="Rockwell"/>
                <a:ea typeface="Rockwell"/>
                <a:cs typeface="Rockwell"/>
                <a:sym typeface="Rockwell"/>
              </a:rPr>
              <a:t>Statute NMSA </a:t>
            </a:r>
            <a:r>
              <a:rPr lang="en-US" sz="2800" b="0" i="0" u="none" strike="noStrike" cap="none">
                <a:solidFill>
                  <a:schemeClr val="dk1"/>
                </a:solidFill>
                <a:latin typeface="Rockwell"/>
                <a:ea typeface="Rockwell"/>
                <a:cs typeface="Rockwell"/>
                <a:sym typeface="Rockwell"/>
              </a:rPr>
              <a:t>§</a:t>
            </a:r>
            <a:r>
              <a:rPr lang="en-US" sz="2600" b="0" i="0" u="none" strike="noStrike" cap="none">
                <a:solidFill>
                  <a:schemeClr val="dk1"/>
                </a:solidFill>
                <a:latin typeface="Rockwell"/>
                <a:ea typeface="Rockwell"/>
                <a:cs typeface="Rockwell"/>
                <a:sym typeface="Rockwell"/>
              </a:rPr>
              <a:t>24-23-1 </a:t>
            </a:r>
            <a:r>
              <a:rPr lang="en-US" sz="2200" b="0" i="1" u="none" strike="noStrike" cap="none">
                <a:solidFill>
                  <a:schemeClr val="dk1"/>
                </a:solidFill>
                <a:latin typeface="Rockwell"/>
                <a:ea typeface="Rockwell"/>
                <a:cs typeface="Rockwell"/>
                <a:sym typeface="Rockwell"/>
              </a:rPr>
              <a:t>Authority to Possess, Store, Distribute, Dispense, Prescribe and Administer Opioid Antagonists; Release from Liability; Rulemaking.</a:t>
            </a:r>
          </a:p>
          <a:p>
            <a:pPr marL="182563" marR="0" lvl="0" indent="-182563" algn="l" rtl="0">
              <a:lnSpc>
                <a:spcPct val="90000"/>
              </a:lnSpc>
              <a:spcBef>
                <a:spcPts val="1200"/>
              </a:spcBef>
              <a:spcAft>
                <a:spcPts val="0"/>
              </a:spcAft>
              <a:buClr>
                <a:srgbClr val="9E3611"/>
              </a:buClr>
              <a:buSzPct val="85000"/>
              <a:buFont typeface="Noto Sans Symbols"/>
              <a:buNone/>
            </a:pPr>
            <a:endParaRPr sz="2600" b="0" i="1" u="none" strike="noStrike" cap="none">
              <a:solidFill>
                <a:schemeClr val="dk1"/>
              </a:solidFill>
              <a:latin typeface="Rockwell"/>
              <a:ea typeface="Rockwell"/>
              <a:cs typeface="Rockwell"/>
              <a:sym typeface="Rockwe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109536" y="-79375"/>
            <a:ext cx="7991475" cy="115887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780" b="0" i="0" u="none" strike="noStrike" cap="none">
                <a:latin typeface="Rockwell"/>
                <a:ea typeface="Rockwell"/>
                <a:cs typeface="Rockwell"/>
                <a:sym typeface="Rockwell"/>
              </a:rPr>
              <a:t>STATEWIDE STANDING ORDER</a:t>
            </a:r>
          </a:p>
        </p:txBody>
      </p:sp>
      <p:sp>
        <p:nvSpPr>
          <p:cNvPr id="269" name="Shape 269"/>
          <p:cNvSpPr txBox="1">
            <a:spLocks noGrp="1"/>
          </p:cNvSpPr>
          <p:nvPr>
            <p:ph type="body" idx="1"/>
          </p:nvPr>
        </p:nvSpPr>
        <p:spPr>
          <a:xfrm>
            <a:off x="533400" y="914400"/>
            <a:ext cx="7924799" cy="5584825"/>
          </a:xfrm>
          <a:prstGeom prst="rect">
            <a:avLst/>
          </a:prstGeom>
          <a:noFill/>
          <a:ln>
            <a:noFill/>
          </a:ln>
        </p:spPr>
        <p:txBody>
          <a:bodyPr lIns="91425" tIns="45700" rIns="91425" bIns="45700" anchor="t" anchorCtr="0">
            <a:noAutofit/>
          </a:bodyPr>
          <a:lstStyle/>
          <a:p>
            <a:pPr marL="182562" marR="0" lvl="0" indent="-182562" algn="l" rtl="0">
              <a:lnSpc>
                <a:spcPct val="100000"/>
              </a:lnSpc>
              <a:spcBef>
                <a:spcPts val="0"/>
              </a:spcBef>
              <a:spcAft>
                <a:spcPts val="0"/>
              </a:spcAft>
              <a:buClr>
                <a:srgbClr val="9E3611"/>
              </a:buClr>
              <a:buSzPct val="100000"/>
              <a:buFont typeface="Noto Sans Symbols"/>
              <a:buChar char="▪"/>
            </a:pPr>
            <a:r>
              <a:rPr lang="en-US" sz="2400" b="0" i="0" u="none">
                <a:solidFill>
                  <a:schemeClr val="dk1"/>
                </a:solidFill>
                <a:latin typeface="Rockwell"/>
                <a:ea typeface="Rockwell"/>
                <a:cs typeface="Rockwell"/>
                <a:sym typeface="Rockwell"/>
              </a:rPr>
              <a:t>NMSA §24-23-1 </a:t>
            </a:r>
          </a:p>
          <a:p>
            <a:pPr marL="182562" marR="0" lvl="0" indent="-182562" algn="l" rtl="0">
              <a:lnSpc>
                <a:spcPct val="110000"/>
              </a:lnSpc>
              <a:spcBef>
                <a:spcPts val="1200"/>
              </a:spcBef>
              <a:spcAft>
                <a:spcPts val="0"/>
              </a:spcAft>
              <a:buClr>
                <a:srgbClr val="9E3611"/>
              </a:buClr>
              <a:buSzPct val="100000"/>
              <a:buFont typeface="Noto Sans Symbols"/>
              <a:buChar char="▪"/>
            </a:pPr>
            <a:r>
              <a:rPr lang="en-US" sz="2400" b="0" i="0" u="none">
                <a:solidFill>
                  <a:schemeClr val="dk1"/>
                </a:solidFill>
                <a:latin typeface="Rockwell"/>
                <a:ea typeface="Rockwell"/>
                <a:cs typeface="Rockwell"/>
                <a:sym typeface="Rockwell"/>
              </a:rPr>
              <a:t>March 18, 2016 – State Epidemiologist, Dr. Michael Landen</a:t>
            </a:r>
          </a:p>
          <a:p>
            <a:pPr marL="182562" marR="0" lvl="0" indent="-182562" algn="l" rtl="0">
              <a:lnSpc>
                <a:spcPct val="110000"/>
              </a:lnSpc>
              <a:spcBef>
                <a:spcPts val="1200"/>
              </a:spcBef>
              <a:spcAft>
                <a:spcPts val="0"/>
              </a:spcAft>
              <a:buClr>
                <a:srgbClr val="9E3611"/>
              </a:buClr>
              <a:buSzPct val="100000"/>
              <a:buFont typeface="Noto Sans Symbols"/>
              <a:buChar char="▪"/>
            </a:pPr>
            <a:r>
              <a:rPr lang="en-US" sz="2400" b="0" i="0" u="none">
                <a:solidFill>
                  <a:schemeClr val="dk1"/>
                </a:solidFill>
                <a:latin typeface="Rockwell"/>
                <a:ea typeface="Rockwell"/>
                <a:cs typeface="Rockwell"/>
                <a:sym typeface="Rockwell"/>
              </a:rPr>
              <a:t>A licensed provider may directly or by standing order prescribe, dispense, or distribute an opioid antagonist to:</a:t>
            </a:r>
          </a:p>
          <a:p>
            <a:pPr marL="457200" marR="0" lvl="1" indent="-190500" algn="l" rtl="0">
              <a:lnSpc>
                <a:spcPct val="110000"/>
              </a:lnSpc>
              <a:spcBef>
                <a:spcPts val="400"/>
              </a:spcBef>
              <a:spcAft>
                <a:spcPts val="0"/>
              </a:spcAft>
              <a:buClr>
                <a:srgbClr val="9E3611"/>
              </a:buClr>
              <a:buSzPct val="100000"/>
              <a:buFont typeface="Noto Sans Symbols"/>
              <a:buChar char="▪"/>
            </a:pPr>
            <a:r>
              <a:rPr lang="en-US" sz="2000" b="0" i="0" u="none" strike="noStrike" cap="none">
                <a:solidFill>
                  <a:schemeClr val="dk1"/>
                </a:solidFill>
                <a:latin typeface="Rockwell"/>
                <a:ea typeface="Rockwell"/>
                <a:cs typeface="Rockwell"/>
                <a:sym typeface="Rockwell"/>
              </a:rPr>
              <a:t>A person at risk of experiencing an opioid-related overdose</a:t>
            </a:r>
          </a:p>
          <a:p>
            <a:pPr marL="457200" marR="0" lvl="1" indent="-190500" algn="l" rtl="0">
              <a:lnSpc>
                <a:spcPct val="110000"/>
              </a:lnSpc>
              <a:spcBef>
                <a:spcPts val="400"/>
              </a:spcBef>
              <a:spcAft>
                <a:spcPts val="0"/>
              </a:spcAft>
              <a:buClr>
                <a:srgbClr val="9E3611"/>
              </a:buClr>
              <a:buSzPct val="100000"/>
              <a:buFont typeface="Noto Sans Symbols"/>
              <a:buChar char="▪"/>
            </a:pPr>
            <a:r>
              <a:rPr lang="en-US" sz="2000" b="0" i="0" u="none" strike="noStrike" cap="none">
                <a:solidFill>
                  <a:schemeClr val="dk1"/>
                </a:solidFill>
                <a:latin typeface="Rockwell"/>
                <a:ea typeface="Rockwell"/>
                <a:cs typeface="Rockwell"/>
                <a:sym typeface="Rockwell"/>
              </a:rPr>
              <a:t>Family member, friend, or other person in a position to assist a person at risk of experiencing an opioid-related overdose</a:t>
            </a:r>
          </a:p>
          <a:p>
            <a:pPr marL="457200" marR="0" lvl="1" indent="-190500" algn="l" rtl="0">
              <a:lnSpc>
                <a:spcPct val="110000"/>
              </a:lnSpc>
              <a:spcBef>
                <a:spcPts val="400"/>
              </a:spcBef>
              <a:spcAft>
                <a:spcPts val="0"/>
              </a:spcAft>
              <a:buClr>
                <a:srgbClr val="9E3611"/>
              </a:buClr>
              <a:buSzPct val="100000"/>
              <a:buFont typeface="Noto Sans Symbols"/>
              <a:buChar char="▪"/>
            </a:pPr>
            <a:r>
              <a:rPr lang="en-US" sz="2000" b="0" i="0" u="none" strike="noStrike" cap="none">
                <a:solidFill>
                  <a:schemeClr val="dk1"/>
                </a:solidFill>
                <a:latin typeface="Rockwell"/>
                <a:ea typeface="Rockwell"/>
                <a:cs typeface="Rockwell"/>
                <a:sym typeface="Rockwell"/>
              </a:rPr>
              <a:t>An employee, volunteer, or representative of a community-based entity providing overdose education and prevention services that is registered with the department</a:t>
            </a:r>
          </a:p>
          <a:p>
            <a:pPr marL="457200" marR="0" lvl="1" indent="-190500" algn="l" rtl="0">
              <a:lnSpc>
                <a:spcPct val="110000"/>
              </a:lnSpc>
              <a:spcBef>
                <a:spcPts val="400"/>
              </a:spcBef>
              <a:spcAft>
                <a:spcPts val="0"/>
              </a:spcAft>
              <a:buClr>
                <a:srgbClr val="9E3611"/>
              </a:buClr>
              <a:buSzPct val="100000"/>
              <a:buFont typeface="Noto Sans Symbols"/>
              <a:buChar char="▪"/>
            </a:pPr>
            <a:r>
              <a:rPr lang="en-US" sz="2000" b="0" i="0" u="none" strike="noStrike" cap="none">
                <a:solidFill>
                  <a:schemeClr val="dk1"/>
                </a:solidFill>
                <a:latin typeface="Rockwell"/>
                <a:ea typeface="Rockwell"/>
                <a:cs typeface="Rockwell"/>
                <a:sym typeface="Rockwell"/>
              </a:rPr>
              <a:t>A first responder</a:t>
            </a:r>
          </a:p>
        </p:txBody>
      </p:sp>
      <p:sp>
        <p:nvSpPr>
          <p:cNvPr id="270" name="Shape 270"/>
          <p:cNvSpPr txBox="1"/>
          <p:nvPr/>
        </p:nvSpPr>
        <p:spPr>
          <a:xfrm>
            <a:off x="0" y="6042025"/>
            <a:ext cx="2895600" cy="277811"/>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Rockwell"/>
              <a:buNone/>
            </a:pPr>
            <a:r>
              <a:rPr lang="en-US" sz="1200" b="0" i="0" u="none">
                <a:solidFill>
                  <a:schemeClr val="lt1"/>
                </a:solidFill>
                <a:latin typeface="Rockwell"/>
                <a:ea typeface="Rockwell"/>
                <a:cs typeface="Rockwell"/>
                <a:sym typeface="Rockwell"/>
              </a:rPr>
              <a:t>Source: New Mexico Department of Health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12700" y="0"/>
            <a:ext cx="7991475" cy="165735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000" b="0" i="0" u="none" strike="noStrike" cap="none">
                <a:latin typeface="Rockwell"/>
                <a:ea typeface="Rockwell"/>
                <a:cs typeface="Rockwell"/>
                <a:sym typeface="Rockwell"/>
              </a:rPr>
              <a:t>WRITING FOR NALOXONE UNDER THE STANDING ORDER</a:t>
            </a:r>
          </a:p>
        </p:txBody>
      </p:sp>
      <p:pic>
        <p:nvPicPr>
          <p:cNvPr id="276" name="Shape 276"/>
          <p:cNvPicPr preferRelativeResize="0"/>
          <p:nvPr/>
        </p:nvPicPr>
        <p:blipFill rotWithShape="1">
          <a:blip r:embed="rId3">
            <a:alphaModFix/>
          </a:blip>
          <a:srcRect/>
          <a:stretch/>
        </p:blipFill>
        <p:spPr>
          <a:xfrm>
            <a:off x="1144587" y="1371600"/>
            <a:ext cx="6565900" cy="54863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30161" y="49211"/>
            <a:ext cx="7997825" cy="115728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780" b="0" i="0" u="none" strike="noStrike" cap="none">
                <a:latin typeface="Rockwell"/>
                <a:ea typeface="Rockwell"/>
                <a:cs typeface="Rockwell"/>
                <a:sym typeface="Rockwell"/>
              </a:rPr>
              <a:t>WHO IS AT RISK OF OVERDOSE?</a:t>
            </a:r>
          </a:p>
        </p:txBody>
      </p:sp>
      <p:sp>
        <p:nvSpPr>
          <p:cNvPr id="282" name="Shape 282"/>
          <p:cNvSpPr txBox="1">
            <a:spLocks noGrp="1"/>
          </p:cNvSpPr>
          <p:nvPr>
            <p:ph type="body" idx="1"/>
          </p:nvPr>
        </p:nvSpPr>
        <p:spPr>
          <a:xfrm>
            <a:off x="381000" y="914400"/>
            <a:ext cx="7924799" cy="4648199"/>
          </a:xfrm>
          <a:prstGeom prst="rect">
            <a:avLst/>
          </a:prstGeom>
          <a:noFill/>
          <a:ln>
            <a:noFill/>
          </a:ln>
        </p:spPr>
        <p:txBody>
          <a:bodyPr lIns="91425" tIns="45700" rIns="91425" bIns="45700" anchor="t" anchorCtr="0">
            <a:noAutofit/>
          </a:bodyPr>
          <a:lstStyle/>
          <a:p>
            <a:pPr marL="182562" marR="0" lvl="0" indent="-182562" algn="l" rtl="0">
              <a:lnSpc>
                <a:spcPct val="100000"/>
              </a:lnSpc>
              <a:spcBef>
                <a:spcPts val="0"/>
              </a:spcBef>
              <a:spcAft>
                <a:spcPts val="0"/>
              </a:spcAft>
              <a:buClr>
                <a:srgbClr val="9E3611"/>
              </a:buClr>
              <a:buSzPct val="100000"/>
              <a:buFont typeface="Noto Sans Symbols"/>
              <a:buChar char="▪"/>
            </a:pPr>
            <a:r>
              <a:rPr lang="en-US" sz="2700" b="0" i="0" u="none">
                <a:solidFill>
                  <a:schemeClr val="dk1"/>
                </a:solidFill>
                <a:latin typeface="Rockwell"/>
                <a:ea typeface="Rockwell"/>
                <a:cs typeface="Rockwell"/>
                <a:sym typeface="Rockwell"/>
              </a:rPr>
              <a:t>Anyone who:</a:t>
            </a:r>
          </a:p>
          <a:p>
            <a:pPr marL="457200" marR="0" lvl="1" indent="-190500" algn="l" rtl="0">
              <a:lnSpc>
                <a:spcPct val="100000"/>
              </a:lnSpc>
              <a:spcBef>
                <a:spcPts val="400"/>
              </a:spcBef>
              <a:spcAft>
                <a:spcPts val="0"/>
              </a:spcAft>
              <a:buClr>
                <a:srgbClr val="9E3611"/>
              </a:buClr>
              <a:buSzPct val="100000"/>
              <a:buFont typeface="Noto Sans Symbols"/>
              <a:buChar char="▪"/>
            </a:pPr>
            <a:r>
              <a:rPr lang="en-US" sz="2500" b="0" i="0" u="none" strike="noStrike" cap="none">
                <a:solidFill>
                  <a:schemeClr val="dk1"/>
                </a:solidFill>
                <a:latin typeface="Rockwell"/>
                <a:ea typeface="Rockwell"/>
                <a:cs typeface="Rockwell"/>
                <a:sym typeface="Rockwell"/>
              </a:rPr>
              <a:t>Takes opioids </a:t>
            </a:r>
            <a:r>
              <a:rPr lang="en-US" sz="1400" b="0" i="0" u="none" strike="noStrike" cap="none">
                <a:solidFill>
                  <a:schemeClr val="dk1"/>
                </a:solidFill>
                <a:latin typeface="Rockwell"/>
                <a:ea typeface="Rockwell"/>
                <a:cs typeface="Rockwell"/>
                <a:sym typeface="Rockwell"/>
              </a:rPr>
              <a:t>(including Suboxone®)</a:t>
            </a:r>
          </a:p>
          <a:p>
            <a:pPr marL="730250" marR="0" lvl="2" indent="-184150" algn="l" rtl="0">
              <a:lnSpc>
                <a:spcPct val="100000"/>
              </a:lnSpc>
              <a:spcBef>
                <a:spcPts val="400"/>
              </a:spcBef>
              <a:spcAft>
                <a:spcPts val="0"/>
              </a:spcAft>
              <a:buClr>
                <a:srgbClr val="9E3611"/>
              </a:buClr>
              <a:buSzPct val="100000"/>
              <a:buFont typeface="Noto Sans Symbols"/>
              <a:buChar char="▪"/>
            </a:pPr>
            <a:r>
              <a:rPr lang="en-US" sz="2300" b="0" i="0" u="none" strike="noStrike" cap="none">
                <a:solidFill>
                  <a:schemeClr val="dk1"/>
                </a:solidFill>
                <a:latin typeface="Rockwell"/>
                <a:ea typeface="Rockwell"/>
                <a:cs typeface="Rockwell"/>
                <a:sym typeface="Rockwell"/>
              </a:rPr>
              <a:t>Higher risk with polysubstance use</a:t>
            </a:r>
          </a:p>
          <a:p>
            <a:pPr marL="730250" marR="0" lvl="2" indent="-184150" algn="l" rtl="0">
              <a:lnSpc>
                <a:spcPct val="100000"/>
              </a:lnSpc>
              <a:spcBef>
                <a:spcPts val="400"/>
              </a:spcBef>
              <a:spcAft>
                <a:spcPts val="0"/>
              </a:spcAft>
              <a:buClr>
                <a:srgbClr val="9E3611"/>
              </a:buClr>
              <a:buSzPct val="100000"/>
              <a:buFont typeface="Noto Sans Symbols"/>
              <a:buChar char="▪"/>
            </a:pPr>
            <a:r>
              <a:rPr lang="en-US" sz="2300" b="0" i="0" u="none" strike="noStrike" cap="none">
                <a:solidFill>
                  <a:schemeClr val="dk1"/>
                </a:solidFill>
                <a:latin typeface="Rockwell"/>
                <a:ea typeface="Rockwell"/>
                <a:cs typeface="Rockwell"/>
                <a:sym typeface="Rockwell"/>
              </a:rPr>
              <a:t>Has kids/grandkids/teens at home</a:t>
            </a:r>
          </a:p>
          <a:p>
            <a:pPr marL="730250" marR="0" lvl="2" indent="-184150" algn="l" rtl="0">
              <a:lnSpc>
                <a:spcPct val="100000"/>
              </a:lnSpc>
              <a:spcBef>
                <a:spcPts val="400"/>
              </a:spcBef>
              <a:spcAft>
                <a:spcPts val="0"/>
              </a:spcAft>
              <a:buClr>
                <a:srgbClr val="9E3611"/>
              </a:buClr>
              <a:buSzPct val="100000"/>
              <a:buFont typeface="Noto Sans Symbols"/>
              <a:buChar char="▪"/>
            </a:pPr>
            <a:r>
              <a:rPr lang="en-US" sz="2300" b="0" i="0" u="none" strike="noStrike" cap="none">
                <a:solidFill>
                  <a:schemeClr val="dk1"/>
                </a:solidFill>
                <a:latin typeface="Rockwell"/>
                <a:ea typeface="Rockwell"/>
                <a:cs typeface="Rockwell"/>
                <a:sym typeface="Rockwell"/>
              </a:rPr>
              <a:t>Older adults higher risk</a:t>
            </a:r>
          </a:p>
          <a:p>
            <a:pPr marL="457200" marR="0" lvl="1" indent="-190500" algn="l" rtl="0">
              <a:lnSpc>
                <a:spcPct val="100000"/>
              </a:lnSpc>
              <a:spcBef>
                <a:spcPts val="400"/>
              </a:spcBef>
              <a:spcAft>
                <a:spcPts val="0"/>
              </a:spcAft>
              <a:buClr>
                <a:srgbClr val="9E3611"/>
              </a:buClr>
              <a:buSzPct val="100000"/>
              <a:buFont typeface="Noto Sans Symbols"/>
              <a:buChar char="▪"/>
            </a:pPr>
            <a:r>
              <a:rPr lang="en-US" sz="2500" b="0" i="0" u="none" strike="noStrike" cap="none">
                <a:solidFill>
                  <a:schemeClr val="dk1"/>
                </a:solidFill>
                <a:latin typeface="Rockwell"/>
                <a:ea typeface="Rockwell"/>
                <a:cs typeface="Rockwell"/>
                <a:sym typeface="Rockwell"/>
              </a:rPr>
              <a:t>Uses heroin</a:t>
            </a:r>
          </a:p>
          <a:p>
            <a:pPr marL="457200" marR="0" lvl="1" indent="-190500" algn="l" rtl="0">
              <a:lnSpc>
                <a:spcPct val="100000"/>
              </a:lnSpc>
              <a:spcBef>
                <a:spcPts val="400"/>
              </a:spcBef>
              <a:spcAft>
                <a:spcPts val="0"/>
              </a:spcAft>
              <a:buClr>
                <a:srgbClr val="9E3611"/>
              </a:buClr>
              <a:buSzPct val="100000"/>
              <a:buFont typeface="Noto Sans Symbols"/>
              <a:buChar char="▪"/>
            </a:pPr>
            <a:r>
              <a:rPr lang="en-US" sz="2500" b="0" i="0" u="none" strike="noStrike" cap="none">
                <a:solidFill>
                  <a:schemeClr val="dk1"/>
                </a:solidFill>
                <a:latin typeface="Rockwell"/>
                <a:ea typeface="Rockwell"/>
                <a:cs typeface="Rockwell"/>
                <a:sym typeface="Rockwell"/>
              </a:rPr>
              <a:t>Has overdosed before</a:t>
            </a:r>
          </a:p>
          <a:p>
            <a:pPr marL="457200" marR="0" lvl="1" indent="-190500" algn="l" rtl="0">
              <a:lnSpc>
                <a:spcPct val="100000"/>
              </a:lnSpc>
              <a:spcBef>
                <a:spcPts val="400"/>
              </a:spcBef>
              <a:spcAft>
                <a:spcPts val="0"/>
              </a:spcAft>
              <a:buClr>
                <a:srgbClr val="9E3611"/>
              </a:buClr>
              <a:buSzPct val="100000"/>
              <a:buFont typeface="Noto Sans Symbols"/>
              <a:buChar char="▪"/>
            </a:pPr>
            <a:r>
              <a:rPr lang="en-US" sz="2500" b="0" i="0" u="none" strike="noStrike" cap="none">
                <a:solidFill>
                  <a:schemeClr val="dk1"/>
                </a:solidFill>
                <a:latin typeface="Rockwell"/>
                <a:ea typeface="Rockwell"/>
                <a:cs typeface="Rockwell"/>
                <a:sym typeface="Rockwell"/>
              </a:rPr>
              <a:t>Has been recently released from prison/jail</a:t>
            </a:r>
          </a:p>
          <a:p>
            <a:pPr marL="457200" marR="0" lvl="1" indent="-190500" algn="l" rtl="0">
              <a:lnSpc>
                <a:spcPct val="100000"/>
              </a:lnSpc>
              <a:spcBef>
                <a:spcPts val="400"/>
              </a:spcBef>
              <a:spcAft>
                <a:spcPts val="0"/>
              </a:spcAft>
              <a:buClr>
                <a:srgbClr val="9E3611"/>
              </a:buClr>
              <a:buSzPct val="100000"/>
              <a:buFont typeface="Noto Sans Symbols"/>
              <a:buChar char="▪"/>
            </a:pPr>
            <a:r>
              <a:rPr lang="en-US" sz="2500" b="0" i="0" u="none" strike="noStrike" cap="none">
                <a:solidFill>
                  <a:schemeClr val="dk1"/>
                </a:solidFill>
                <a:latin typeface="Rockwell"/>
                <a:ea typeface="Rockwell"/>
                <a:cs typeface="Rockwell"/>
                <a:sym typeface="Rockwell"/>
              </a:rPr>
              <a:t>Knows someone who takes opioids</a:t>
            </a:r>
          </a:p>
          <a:p>
            <a:pPr marL="457200" marR="0" lvl="1" indent="-190500" algn="l" rtl="0">
              <a:lnSpc>
                <a:spcPct val="100000"/>
              </a:lnSpc>
              <a:spcBef>
                <a:spcPts val="400"/>
              </a:spcBef>
              <a:spcAft>
                <a:spcPts val="0"/>
              </a:spcAft>
              <a:buClr>
                <a:srgbClr val="9E3611"/>
              </a:buClr>
              <a:buSzPct val="100000"/>
              <a:buFont typeface="Noto Sans Symbols"/>
              <a:buChar char="▪"/>
            </a:pPr>
            <a:r>
              <a:rPr lang="en-US" sz="2500" b="0" i="0" u="none" strike="noStrike" cap="none">
                <a:solidFill>
                  <a:schemeClr val="dk1"/>
                </a:solidFill>
                <a:latin typeface="Rockwell"/>
                <a:ea typeface="Rockwell"/>
                <a:cs typeface="Rockwell"/>
                <a:sym typeface="Rockwell"/>
              </a:rPr>
              <a:t>Lives far from medical services</a:t>
            </a:r>
          </a:p>
          <a:p>
            <a:pPr marL="182563" marR="0" lvl="0" indent="-182563" algn="l" rtl="0">
              <a:lnSpc>
                <a:spcPct val="90000"/>
              </a:lnSpc>
              <a:spcBef>
                <a:spcPts val="1200"/>
              </a:spcBef>
              <a:spcAft>
                <a:spcPts val="0"/>
              </a:spcAft>
              <a:buClr>
                <a:srgbClr val="9E3611"/>
              </a:buClr>
              <a:buSzPct val="85000"/>
              <a:buFont typeface="Noto Sans Symbols"/>
              <a:buNone/>
            </a:pPr>
            <a:endParaRPr sz="2500" b="0" i="0" u="none" strike="noStrike" cap="none">
              <a:solidFill>
                <a:schemeClr val="dk1"/>
              </a:solidFill>
              <a:latin typeface="Rockwell"/>
              <a:ea typeface="Rockwell"/>
              <a:cs typeface="Rockwell"/>
              <a:sym typeface="Rockwell"/>
            </a:endParaRPr>
          </a:p>
        </p:txBody>
      </p:sp>
      <p:pic>
        <p:nvPicPr>
          <p:cNvPr id="283" name="Shape 283"/>
          <p:cNvPicPr preferRelativeResize="0"/>
          <p:nvPr/>
        </p:nvPicPr>
        <p:blipFill rotWithShape="1">
          <a:blip r:embed="rId3">
            <a:alphaModFix/>
          </a:blip>
          <a:srcRect/>
          <a:stretch/>
        </p:blipFill>
        <p:spPr>
          <a:xfrm>
            <a:off x="5907087" y="1884361"/>
            <a:ext cx="2670175" cy="1992311"/>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sp>
        <p:nvSpPr>
          <p:cNvPr id="284" name="Shape 284"/>
          <p:cNvSpPr txBox="1"/>
          <p:nvPr/>
        </p:nvSpPr>
        <p:spPr>
          <a:xfrm>
            <a:off x="990600" y="5638800"/>
            <a:ext cx="7391399"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Trebuchet MS"/>
              <a:buNone/>
            </a:pPr>
            <a:r>
              <a:rPr lang="en-US" sz="3200" b="0" i="1" u="none">
                <a:solidFill>
                  <a:schemeClr val="lt1"/>
                </a:solidFill>
                <a:latin typeface="Trebuchet MS"/>
                <a:ea typeface="Trebuchet MS"/>
                <a:cs typeface="Trebuchet MS"/>
                <a:sym typeface="Trebuchet MS"/>
              </a:rPr>
              <a:t>Anyone who wants to have naloxone!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p:cNvPicPr preferRelativeResize="0"/>
          <p:nvPr/>
        </p:nvPicPr>
        <p:blipFill rotWithShape="1">
          <a:blip r:embed="rId3">
            <a:alphaModFix/>
          </a:blip>
          <a:srcRect/>
          <a:stretch/>
        </p:blipFill>
        <p:spPr>
          <a:xfrm>
            <a:off x="7346950" y="3108325"/>
            <a:ext cx="1752600" cy="2857499"/>
          </a:xfrm>
          <a:prstGeom prst="rect">
            <a:avLst/>
          </a:prstGeom>
          <a:noFill/>
          <a:ln>
            <a:noFill/>
          </a:ln>
        </p:spPr>
      </p:pic>
      <p:pic>
        <p:nvPicPr>
          <p:cNvPr id="290" name="Shape 290"/>
          <p:cNvPicPr preferRelativeResize="0"/>
          <p:nvPr/>
        </p:nvPicPr>
        <p:blipFill rotWithShape="1">
          <a:blip r:embed="rId4">
            <a:alphaModFix/>
          </a:blip>
          <a:srcRect/>
          <a:stretch/>
        </p:blipFill>
        <p:spPr>
          <a:xfrm>
            <a:off x="5799137" y="2549525"/>
            <a:ext cx="1714500" cy="2857499"/>
          </a:xfrm>
          <a:prstGeom prst="rect">
            <a:avLst/>
          </a:prstGeom>
          <a:noFill/>
          <a:ln>
            <a:noFill/>
          </a:ln>
        </p:spPr>
      </p:pic>
      <p:pic>
        <p:nvPicPr>
          <p:cNvPr id="291" name="Shape 291"/>
          <p:cNvPicPr preferRelativeResize="0"/>
          <p:nvPr/>
        </p:nvPicPr>
        <p:blipFill rotWithShape="1">
          <a:blip r:embed="rId5">
            <a:alphaModFix/>
          </a:blip>
          <a:srcRect/>
          <a:stretch/>
        </p:blipFill>
        <p:spPr>
          <a:xfrm>
            <a:off x="3587750" y="3032125"/>
            <a:ext cx="1904999" cy="2428875"/>
          </a:xfrm>
          <a:prstGeom prst="rect">
            <a:avLst/>
          </a:prstGeom>
          <a:noFill/>
          <a:ln>
            <a:noFill/>
          </a:ln>
        </p:spPr>
      </p:pic>
      <p:pic>
        <p:nvPicPr>
          <p:cNvPr id="292" name="Shape 292"/>
          <p:cNvPicPr preferRelativeResize="0"/>
          <p:nvPr/>
        </p:nvPicPr>
        <p:blipFill rotWithShape="1">
          <a:blip r:embed="rId6">
            <a:alphaModFix/>
          </a:blip>
          <a:srcRect/>
          <a:stretch/>
        </p:blipFill>
        <p:spPr>
          <a:xfrm>
            <a:off x="1971675" y="219075"/>
            <a:ext cx="1904999" cy="2266949"/>
          </a:xfrm>
          <a:prstGeom prst="rect">
            <a:avLst/>
          </a:prstGeom>
          <a:noFill/>
          <a:ln>
            <a:noFill/>
          </a:ln>
        </p:spPr>
      </p:pic>
      <p:pic>
        <p:nvPicPr>
          <p:cNvPr id="293" name="Shape 293"/>
          <p:cNvPicPr preferRelativeResize="0"/>
          <p:nvPr/>
        </p:nvPicPr>
        <p:blipFill rotWithShape="1">
          <a:blip r:embed="rId7">
            <a:alphaModFix/>
          </a:blip>
          <a:srcRect/>
          <a:stretch/>
        </p:blipFill>
        <p:spPr>
          <a:xfrm>
            <a:off x="717550" y="2725736"/>
            <a:ext cx="1647824" cy="2295524"/>
          </a:xfrm>
          <a:prstGeom prst="rect">
            <a:avLst/>
          </a:prstGeom>
          <a:noFill/>
          <a:ln>
            <a:noFill/>
          </a:ln>
        </p:spPr>
      </p:pic>
      <p:pic>
        <p:nvPicPr>
          <p:cNvPr id="294" name="Shape 294"/>
          <p:cNvPicPr preferRelativeResize="0"/>
          <p:nvPr/>
        </p:nvPicPr>
        <p:blipFill rotWithShape="1">
          <a:blip r:embed="rId8">
            <a:alphaModFix/>
          </a:blip>
          <a:srcRect/>
          <a:stretch/>
        </p:blipFill>
        <p:spPr>
          <a:xfrm>
            <a:off x="5634037" y="190500"/>
            <a:ext cx="1904999" cy="2295524"/>
          </a:xfrm>
          <a:prstGeom prst="rect">
            <a:avLst/>
          </a:prstGeom>
          <a:noFill/>
          <a:ln>
            <a:noFill/>
          </a:ln>
        </p:spPr>
      </p:pic>
      <p:pic>
        <p:nvPicPr>
          <p:cNvPr id="295" name="Shape 295"/>
          <p:cNvPicPr preferRelativeResize="0"/>
          <p:nvPr/>
        </p:nvPicPr>
        <p:blipFill rotWithShape="1">
          <a:blip r:embed="rId9">
            <a:alphaModFix/>
          </a:blip>
          <a:srcRect/>
          <a:stretch/>
        </p:blipFill>
        <p:spPr>
          <a:xfrm>
            <a:off x="144461" y="114300"/>
            <a:ext cx="1866900" cy="2847975"/>
          </a:xfrm>
          <a:prstGeom prst="rect">
            <a:avLst/>
          </a:prstGeom>
          <a:noFill/>
          <a:ln>
            <a:noFill/>
          </a:ln>
        </p:spPr>
      </p:pic>
      <p:pic>
        <p:nvPicPr>
          <p:cNvPr id="296" name="Shape 296"/>
          <p:cNvPicPr preferRelativeResize="0"/>
          <p:nvPr/>
        </p:nvPicPr>
        <p:blipFill rotWithShape="1">
          <a:blip r:embed="rId10">
            <a:alphaModFix/>
          </a:blip>
          <a:srcRect/>
          <a:stretch/>
        </p:blipFill>
        <p:spPr>
          <a:xfrm>
            <a:off x="4724400" y="4362450"/>
            <a:ext cx="1904999" cy="2362200"/>
          </a:xfrm>
          <a:prstGeom prst="rect">
            <a:avLst/>
          </a:prstGeom>
          <a:noFill/>
          <a:ln>
            <a:noFill/>
          </a:ln>
        </p:spPr>
      </p:pic>
      <p:pic>
        <p:nvPicPr>
          <p:cNvPr id="297" name="Shape 297"/>
          <p:cNvPicPr preferRelativeResize="0"/>
          <p:nvPr/>
        </p:nvPicPr>
        <p:blipFill rotWithShape="1">
          <a:blip r:embed="rId11">
            <a:alphaModFix/>
          </a:blip>
          <a:srcRect/>
          <a:stretch/>
        </p:blipFill>
        <p:spPr>
          <a:xfrm>
            <a:off x="3981450" y="174625"/>
            <a:ext cx="1714500" cy="2857499"/>
          </a:xfrm>
          <a:prstGeom prst="rect">
            <a:avLst/>
          </a:prstGeom>
          <a:noFill/>
          <a:ln>
            <a:noFill/>
          </a:ln>
        </p:spPr>
      </p:pic>
      <p:pic>
        <p:nvPicPr>
          <p:cNvPr id="298" name="Shape 298"/>
          <p:cNvPicPr preferRelativeResize="0"/>
          <p:nvPr/>
        </p:nvPicPr>
        <p:blipFill rotWithShape="1">
          <a:blip r:embed="rId12">
            <a:alphaModFix/>
          </a:blip>
          <a:srcRect/>
          <a:stretch/>
        </p:blipFill>
        <p:spPr>
          <a:xfrm>
            <a:off x="-3175" y="4089400"/>
            <a:ext cx="1647824" cy="2476500"/>
          </a:xfrm>
          <a:prstGeom prst="rect">
            <a:avLst/>
          </a:prstGeom>
          <a:noFill/>
          <a:ln>
            <a:noFill/>
          </a:ln>
        </p:spPr>
      </p:pic>
      <p:pic>
        <p:nvPicPr>
          <p:cNvPr id="299" name="Shape 299"/>
          <p:cNvPicPr preferRelativeResize="0"/>
          <p:nvPr/>
        </p:nvPicPr>
        <p:blipFill rotWithShape="1">
          <a:blip r:embed="rId13">
            <a:alphaModFix/>
          </a:blip>
          <a:srcRect/>
          <a:stretch/>
        </p:blipFill>
        <p:spPr>
          <a:xfrm>
            <a:off x="7408861" y="260350"/>
            <a:ext cx="1219199" cy="2847975"/>
          </a:xfrm>
          <a:prstGeom prst="rect">
            <a:avLst/>
          </a:prstGeom>
          <a:noFill/>
          <a:ln>
            <a:noFill/>
          </a:ln>
        </p:spPr>
      </p:pic>
      <p:pic>
        <p:nvPicPr>
          <p:cNvPr id="300" name="Shape 300"/>
          <p:cNvPicPr preferRelativeResize="0"/>
          <p:nvPr/>
        </p:nvPicPr>
        <p:blipFill rotWithShape="1">
          <a:blip r:embed="rId14">
            <a:alphaModFix/>
          </a:blip>
          <a:srcRect/>
          <a:stretch/>
        </p:blipFill>
        <p:spPr>
          <a:xfrm>
            <a:off x="2297111" y="4808537"/>
            <a:ext cx="1904999" cy="1914525"/>
          </a:xfrm>
          <a:prstGeom prst="rect">
            <a:avLst/>
          </a:prstGeom>
          <a:noFill/>
          <a:ln>
            <a:noFill/>
          </a:ln>
        </p:spPr>
      </p:pic>
      <p:pic>
        <p:nvPicPr>
          <p:cNvPr id="301" name="Shape 301"/>
          <p:cNvPicPr preferRelativeResize="0"/>
          <p:nvPr/>
        </p:nvPicPr>
        <p:blipFill rotWithShape="1">
          <a:blip r:embed="rId15">
            <a:alphaModFix/>
          </a:blip>
          <a:srcRect/>
          <a:stretch/>
        </p:blipFill>
        <p:spPr>
          <a:xfrm>
            <a:off x="6838950" y="4895850"/>
            <a:ext cx="981074" cy="1962149"/>
          </a:xfrm>
          <a:prstGeom prst="rect">
            <a:avLst/>
          </a:prstGeom>
          <a:noFill/>
          <a:ln>
            <a:noFill/>
          </a:ln>
        </p:spPr>
      </p:pic>
      <p:pic>
        <p:nvPicPr>
          <p:cNvPr id="302" name="Shape 302"/>
          <p:cNvPicPr preferRelativeResize="0"/>
          <p:nvPr/>
        </p:nvPicPr>
        <p:blipFill rotWithShape="1">
          <a:blip r:embed="rId16">
            <a:alphaModFix/>
          </a:blip>
          <a:srcRect/>
          <a:stretch/>
        </p:blipFill>
        <p:spPr>
          <a:xfrm>
            <a:off x="2462211" y="2754311"/>
            <a:ext cx="1095375" cy="1933574"/>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fade">
                                      <p:cBhvr>
                                        <p:cTn id="12" dur="5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7"/>
                                        </p:tgtEl>
                                        <p:attrNameLst>
                                          <p:attrName>style.visibility</p:attrName>
                                        </p:attrNameLst>
                                      </p:cBhvr>
                                      <p:to>
                                        <p:strVal val="visible"/>
                                      </p:to>
                                    </p:set>
                                    <p:animEffect transition="in" filter="fade">
                                      <p:cBhvr>
                                        <p:cTn id="17" dur="500"/>
                                        <p:tgtEl>
                                          <p:spTgt spid="2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3"/>
                                        </p:tgtEl>
                                        <p:attrNameLst>
                                          <p:attrName>style.visibility</p:attrName>
                                        </p:attrNameLst>
                                      </p:cBhvr>
                                      <p:to>
                                        <p:strVal val="visible"/>
                                      </p:to>
                                    </p:set>
                                    <p:animEffect transition="in" filter="fade">
                                      <p:cBhvr>
                                        <p:cTn id="22" dur="500"/>
                                        <p:tgtEl>
                                          <p:spTgt spid="29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animEffect transition="in" filter="fade">
                                      <p:cBhvr>
                                        <p:cTn id="27" dur="500"/>
                                        <p:tgtEl>
                                          <p:spTgt spid="2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2"/>
                                        </p:tgtEl>
                                        <p:attrNameLst>
                                          <p:attrName>style.visibility</p:attrName>
                                        </p:attrNameLst>
                                      </p:cBhvr>
                                      <p:to>
                                        <p:strVal val="visible"/>
                                      </p:to>
                                    </p:set>
                                    <p:animEffect transition="in" filter="fade">
                                      <p:cBhvr>
                                        <p:cTn id="32" dur="500"/>
                                        <p:tgtEl>
                                          <p:spTgt spid="30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1"/>
                                        </p:tgtEl>
                                        <p:attrNameLst>
                                          <p:attrName>style.visibility</p:attrName>
                                        </p:attrNameLst>
                                      </p:cBhvr>
                                      <p:to>
                                        <p:strVal val="visible"/>
                                      </p:to>
                                    </p:set>
                                    <p:animEffect transition="in" filter="fade">
                                      <p:cBhvr>
                                        <p:cTn id="37" dur="500"/>
                                        <p:tgtEl>
                                          <p:spTgt spid="2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0"/>
                                        </p:tgtEl>
                                        <p:attrNameLst>
                                          <p:attrName>style.visibility</p:attrName>
                                        </p:attrNameLst>
                                      </p:cBhvr>
                                      <p:to>
                                        <p:strVal val="visible"/>
                                      </p:to>
                                    </p:set>
                                    <p:animEffect transition="in" filter="fade">
                                      <p:cBhvr>
                                        <p:cTn id="42" dur="500"/>
                                        <p:tgtEl>
                                          <p:spTgt spid="30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1"/>
                                        </p:tgtEl>
                                        <p:attrNameLst>
                                          <p:attrName>style.visibility</p:attrName>
                                        </p:attrNameLst>
                                      </p:cBhvr>
                                      <p:to>
                                        <p:strVal val="visible"/>
                                      </p:to>
                                    </p:set>
                                    <p:animEffect transition="in" filter="fade">
                                      <p:cBhvr>
                                        <p:cTn id="47" dur="500"/>
                                        <p:tgtEl>
                                          <p:spTgt spid="30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0"/>
                                        </p:tgtEl>
                                        <p:attrNameLst>
                                          <p:attrName>style.visibility</p:attrName>
                                        </p:attrNameLst>
                                      </p:cBhvr>
                                      <p:to>
                                        <p:strVal val="visible"/>
                                      </p:to>
                                    </p:set>
                                    <p:animEffect transition="in" filter="fade">
                                      <p:cBhvr>
                                        <p:cTn id="52" dur="500"/>
                                        <p:tgtEl>
                                          <p:spTgt spid="29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4"/>
                                        </p:tgtEl>
                                        <p:attrNameLst>
                                          <p:attrName>style.visibility</p:attrName>
                                        </p:attrNameLst>
                                      </p:cBhvr>
                                      <p:to>
                                        <p:strVal val="visible"/>
                                      </p:to>
                                    </p:set>
                                    <p:animEffect transition="in" filter="fade">
                                      <p:cBhvr>
                                        <p:cTn id="57" dur="500"/>
                                        <p:tgtEl>
                                          <p:spTgt spid="29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9"/>
                                        </p:tgtEl>
                                        <p:attrNameLst>
                                          <p:attrName>style.visibility</p:attrName>
                                        </p:attrNameLst>
                                      </p:cBhvr>
                                      <p:to>
                                        <p:strVal val="visible"/>
                                      </p:to>
                                    </p:set>
                                    <p:animEffect transition="in" filter="fade">
                                      <p:cBhvr>
                                        <p:cTn id="62" dur="500"/>
                                        <p:tgtEl>
                                          <p:spTgt spid="29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9"/>
                                        </p:tgtEl>
                                        <p:attrNameLst>
                                          <p:attrName>style.visibility</p:attrName>
                                        </p:attrNameLst>
                                      </p:cBhvr>
                                      <p:to>
                                        <p:strVal val="visible"/>
                                      </p:to>
                                    </p:set>
                                    <p:animEffect transition="in" filter="fade">
                                      <p:cBhvr>
                                        <p:cTn id="67" dur="500"/>
                                        <p:tgtEl>
                                          <p:spTgt spid="28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96"/>
                                        </p:tgtEl>
                                        <p:attrNameLst>
                                          <p:attrName>style.visibility</p:attrName>
                                        </p:attrNameLst>
                                      </p:cBhvr>
                                      <p:to>
                                        <p:strVal val="visible"/>
                                      </p:to>
                                    </p:set>
                                    <p:animEffect transition="in" filter="fade">
                                      <p:cBhvr>
                                        <p:cTn id="72" dur="5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6350" y="-12700"/>
            <a:ext cx="8034336" cy="11953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SAFETY FIRST!</a:t>
            </a:r>
          </a:p>
        </p:txBody>
      </p:sp>
      <p:pic>
        <p:nvPicPr>
          <p:cNvPr id="308" name="Shape 308"/>
          <p:cNvPicPr preferRelativeResize="0">
            <a:picLocks noGrp="1"/>
          </p:cNvPicPr>
          <p:nvPr>
            <p:ph type="body" idx="1"/>
          </p:nvPr>
        </p:nvPicPr>
        <p:blipFill rotWithShape="1">
          <a:blip r:embed="rId3">
            <a:alphaModFix/>
          </a:blip>
          <a:srcRect/>
          <a:stretch/>
        </p:blipFill>
        <p:spPr>
          <a:xfrm>
            <a:off x="5854700" y="1489075"/>
            <a:ext cx="3311524" cy="3311524"/>
          </a:xfrm>
          <a:prstGeom prst="rect">
            <a:avLst/>
          </a:prstGeom>
          <a:noFill/>
          <a:ln>
            <a:noFill/>
          </a:ln>
        </p:spPr>
      </p:pic>
      <p:pic>
        <p:nvPicPr>
          <p:cNvPr id="309" name="Shape 309"/>
          <p:cNvPicPr preferRelativeResize="0"/>
          <p:nvPr/>
        </p:nvPicPr>
        <p:blipFill rotWithShape="1">
          <a:blip r:embed="rId4">
            <a:alphaModFix/>
          </a:blip>
          <a:srcRect/>
          <a:stretch/>
        </p:blipFill>
        <p:spPr>
          <a:xfrm>
            <a:off x="914400" y="1122362"/>
            <a:ext cx="3028949" cy="1514474"/>
          </a:xfrm>
          <a:prstGeom prst="rect">
            <a:avLst/>
          </a:prstGeom>
          <a:noFill/>
          <a:ln>
            <a:noFill/>
          </a:ln>
        </p:spPr>
      </p:pic>
      <p:pic>
        <p:nvPicPr>
          <p:cNvPr id="310" name="Shape 310"/>
          <p:cNvPicPr preferRelativeResize="0"/>
          <p:nvPr/>
        </p:nvPicPr>
        <p:blipFill rotWithShape="1">
          <a:blip r:embed="rId5">
            <a:alphaModFix/>
          </a:blip>
          <a:srcRect/>
          <a:stretch/>
        </p:blipFill>
        <p:spPr>
          <a:xfrm>
            <a:off x="322262" y="2470150"/>
            <a:ext cx="2238374" cy="2711449"/>
          </a:xfrm>
          <a:prstGeom prst="rect">
            <a:avLst/>
          </a:prstGeom>
          <a:noFill/>
          <a:ln>
            <a:noFill/>
          </a:ln>
        </p:spPr>
      </p:pic>
      <p:pic>
        <p:nvPicPr>
          <p:cNvPr id="311" name="Shape 311"/>
          <p:cNvPicPr preferRelativeResize="0"/>
          <p:nvPr/>
        </p:nvPicPr>
        <p:blipFill rotWithShape="1">
          <a:blip r:embed="rId6">
            <a:alphaModFix/>
          </a:blip>
          <a:srcRect/>
          <a:stretch/>
        </p:blipFill>
        <p:spPr>
          <a:xfrm>
            <a:off x="2643186" y="2743200"/>
            <a:ext cx="2227262" cy="2057400"/>
          </a:xfrm>
          <a:prstGeom prst="rect">
            <a:avLst/>
          </a:prstGeom>
          <a:noFill/>
          <a:ln>
            <a:noFill/>
          </a:ln>
        </p:spPr>
      </p:pic>
      <p:sp>
        <p:nvSpPr>
          <p:cNvPr id="312" name="Shape 312"/>
          <p:cNvSpPr txBox="1"/>
          <p:nvPr/>
        </p:nvSpPr>
        <p:spPr>
          <a:xfrm>
            <a:off x="5257800" y="1812925"/>
            <a:ext cx="1530350" cy="18605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2D050"/>
              </a:buClr>
              <a:buSzPct val="25000"/>
              <a:buFont typeface="Trebuchet MS"/>
              <a:buNone/>
            </a:pPr>
            <a:r>
              <a:rPr lang="en-US" sz="11500" b="0" i="0" u="none">
                <a:solidFill>
                  <a:srgbClr val="92D050"/>
                </a:solidFill>
                <a:latin typeface="Trebuchet MS"/>
                <a:ea typeface="Trebuchet MS"/>
                <a:cs typeface="Trebuchet MS"/>
                <a:sym typeface="Trebuchet MS"/>
              </a:rPr>
              <a:t>=</a:t>
            </a:r>
          </a:p>
        </p:txBody>
      </p:sp>
      <p:sp>
        <p:nvSpPr>
          <p:cNvPr id="313" name="Shape 313"/>
          <p:cNvSpPr txBox="1"/>
          <p:nvPr/>
        </p:nvSpPr>
        <p:spPr>
          <a:xfrm>
            <a:off x="282575" y="1131887"/>
            <a:ext cx="4711699" cy="4190999"/>
          </a:xfrm>
          <a:prstGeom prst="rect">
            <a:avLst/>
          </a:prstGeom>
          <a:noFill/>
          <a:ln w="12700" cap="flat" cmpd="sng">
            <a:solidFill>
              <a:srgbClr val="9B320E"/>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sp>
        <p:nvSpPr>
          <p:cNvPr id="314" name="Shape 314"/>
          <p:cNvSpPr txBox="1"/>
          <p:nvPr/>
        </p:nvSpPr>
        <p:spPr>
          <a:xfrm>
            <a:off x="6477000" y="1087437"/>
            <a:ext cx="2068512" cy="4235450"/>
          </a:xfrm>
          <a:prstGeom prst="rect">
            <a:avLst/>
          </a:prstGeom>
          <a:noFill/>
          <a:ln w="12700" cap="flat" cmpd="sng">
            <a:solidFill>
              <a:srgbClr val="9B320E"/>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321" name="Shape 321"/>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322" name="Shape 322"/>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0850" y="487362"/>
            <a:ext cx="8010525" cy="16097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kkitt"/>
              <a:buNone/>
            </a:pPr>
            <a:r>
              <a:rPr lang="en-US" sz="4200" b="0" i="0" u="none" strike="noStrike" cap="none">
                <a:latin typeface="Rokkitt"/>
                <a:ea typeface="Rokkitt"/>
                <a:cs typeface="Rokkitt"/>
                <a:sym typeface="Rokkitt"/>
              </a:rPr>
              <a:t>ACKNOWLEDGEMENTS </a:t>
            </a:r>
          </a:p>
        </p:txBody>
      </p:sp>
      <p:sp>
        <p:nvSpPr>
          <p:cNvPr id="121" name="Shape 121"/>
          <p:cNvSpPr txBox="1">
            <a:spLocks noGrp="1"/>
          </p:cNvSpPr>
          <p:nvPr>
            <p:ph type="body" idx="1"/>
          </p:nvPr>
        </p:nvSpPr>
        <p:spPr>
          <a:xfrm>
            <a:off x="685800" y="2120900"/>
            <a:ext cx="7772400" cy="4051300"/>
          </a:xfrm>
          <a:prstGeom prst="rect">
            <a:avLst/>
          </a:prstGeom>
          <a:noFill/>
          <a:ln>
            <a:noFill/>
          </a:ln>
        </p:spPr>
        <p:txBody>
          <a:bodyPr lIns="91425" tIns="45700" rIns="91425" bIns="45700" anchor="t" anchorCtr="0">
            <a:noAutofit/>
          </a:bodyPr>
          <a:lstStyle/>
          <a:p>
            <a:pPr marL="182562" marR="0" lvl="0" indent="-182562" algn="l" rtl="0">
              <a:lnSpc>
                <a:spcPct val="90000"/>
              </a:lnSpc>
              <a:spcBef>
                <a:spcPts val="0"/>
              </a:spcBef>
              <a:spcAft>
                <a:spcPts val="0"/>
              </a:spcAft>
              <a:buClr>
                <a:srgbClr val="9E3611"/>
              </a:buClr>
              <a:buSzPct val="85000"/>
              <a:buFont typeface="Noto Sans Symbols"/>
              <a:buChar char="▪"/>
            </a:pPr>
            <a:r>
              <a:rPr lang="en-US" sz="2000" b="0" i="0" u="none" strike="noStrike" cap="none">
                <a:solidFill>
                  <a:schemeClr val="dk1"/>
                </a:solidFill>
                <a:latin typeface="Rockwell"/>
                <a:ea typeface="Rockwell"/>
                <a:cs typeface="Rockwell"/>
                <a:sym typeface="Rockwell"/>
              </a:rPr>
              <a:t>This presentation was supported, in part, by the Grant or Cooperative Agreement Number, </a:t>
            </a:r>
            <a:r>
              <a:rPr lang="en-US" sz="2000" b="1" i="0" u="none" strike="noStrike" cap="none">
                <a:solidFill>
                  <a:schemeClr val="dk1"/>
                </a:solidFill>
                <a:latin typeface="Rockwell"/>
                <a:ea typeface="Rockwell"/>
                <a:cs typeface="Rockwell"/>
                <a:sym typeface="Rockwell"/>
              </a:rPr>
              <a:t>U17 CE002727</a:t>
            </a:r>
            <a:r>
              <a:rPr lang="en-US" sz="2000" b="0" i="0" u="none" strike="noStrike" cap="none">
                <a:solidFill>
                  <a:schemeClr val="dk1"/>
                </a:solidFill>
                <a:latin typeface="Rockwell"/>
                <a:ea typeface="Rockwell"/>
                <a:cs typeface="Rockwell"/>
                <a:sym typeface="Rockwell"/>
              </a:rPr>
              <a:t>, funded by the Centers for Disease Control and Prevention. Its contents are solely the responsibility of the authors and do not necessarily represent the official views of the Centers for Disease Control and Prevention or the Department of Health and Human Services.</a:t>
            </a:r>
          </a:p>
          <a:p>
            <a:pPr marL="182563" marR="0" lvl="0" indent="-182563" algn="l" rtl="0">
              <a:lnSpc>
                <a:spcPct val="90000"/>
              </a:lnSpc>
              <a:spcBef>
                <a:spcPts val="1200"/>
              </a:spcBef>
              <a:spcAft>
                <a:spcPts val="0"/>
              </a:spcAft>
              <a:buClr>
                <a:srgbClr val="9E3611"/>
              </a:buClr>
              <a:buSzPct val="85000"/>
              <a:buFont typeface="Noto Sans Symbols"/>
              <a:buNone/>
            </a:pPr>
            <a:endParaRPr sz="2000" b="0" i="0" u="none">
              <a:solidFill>
                <a:schemeClr val="dk1"/>
              </a:solidFill>
              <a:latin typeface="Rockwell"/>
              <a:ea typeface="Rockwell"/>
              <a:cs typeface="Rockwell"/>
              <a:sym typeface="Rockwe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1347787" y="1225550"/>
            <a:ext cx="7242175" cy="352266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SzPct val="25000"/>
              <a:buFont typeface="Rockwell"/>
              <a:buNone/>
            </a:pPr>
            <a:r>
              <a:rPr lang="en-US" sz="4800" b="0" i="0" u="none" strike="noStrike" cap="none">
                <a:latin typeface="Rockwell"/>
                <a:ea typeface="Rockwell"/>
                <a:cs typeface="Rockwell"/>
                <a:sym typeface="Rockwell"/>
              </a:rPr>
              <a:t>STRATEGIES FOR NALOXONE DISTRIBUTION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Shape 333"/>
          <p:cNvPicPr preferRelativeResize="0">
            <a:picLocks noGrp="1"/>
          </p:cNvPicPr>
          <p:nvPr>
            <p:ph type="body" idx="1"/>
          </p:nvPr>
        </p:nvPicPr>
        <p:blipFill rotWithShape="1">
          <a:blip r:embed="rId3">
            <a:alphaModFix/>
          </a:blip>
          <a:srcRect/>
          <a:stretch/>
        </p:blipFill>
        <p:spPr>
          <a:xfrm>
            <a:off x="914400" y="228600"/>
            <a:ext cx="7258049" cy="64769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298450" y="231775"/>
            <a:ext cx="6583361" cy="131603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A DOSE OF R</a:t>
            </a:r>
            <a:r>
              <a:rPr lang="en-US" sz="1600" b="0" i="0" u="none" strike="noStrike" cap="none">
                <a:latin typeface="Rockwell"/>
                <a:ea typeface="Rockwell"/>
                <a:cs typeface="Rockwell"/>
                <a:sym typeface="Rockwell"/>
              </a:rPr>
              <a:t>X</a:t>
            </a:r>
            <a:r>
              <a:rPr lang="en-US" sz="4200" b="0" i="0" u="none" strike="noStrike" cap="none">
                <a:latin typeface="Rockwell"/>
                <a:ea typeface="Rockwell"/>
                <a:cs typeface="Rockwell"/>
                <a:sym typeface="Rockwell"/>
              </a:rPr>
              <a:t>EALITY</a:t>
            </a:r>
          </a:p>
        </p:txBody>
      </p:sp>
      <p:pic>
        <p:nvPicPr>
          <p:cNvPr id="339" name="Shape 339"/>
          <p:cNvPicPr preferRelativeResize="0"/>
          <p:nvPr/>
        </p:nvPicPr>
        <p:blipFill rotWithShape="1">
          <a:blip r:embed="rId3">
            <a:alphaModFix/>
          </a:blip>
          <a:srcRect/>
          <a:stretch/>
        </p:blipFill>
        <p:spPr>
          <a:xfrm>
            <a:off x="2286000" y="1676400"/>
            <a:ext cx="4757737" cy="475773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Shape 344"/>
          <p:cNvSpPr txBox="1">
            <a:spLocks noGrp="1"/>
          </p:cNvSpPr>
          <p:nvPr>
            <p:ph type="title"/>
          </p:nvPr>
        </p:nvSpPr>
        <p:spPr>
          <a:xfrm>
            <a:off x="298450" y="23811"/>
            <a:ext cx="8010525" cy="16097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kkitt"/>
              <a:buNone/>
            </a:pPr>
            <a:r>
              <a:rPr lang="en-US" sz="4200" b="0" i="0" u="none" strike="noStrike" cap="none">
                <a:latin typeface="Rokkitt"/>
                <a:ea typeface="Rokkitt"/>
                <a:cs typeface="Rokkitt"/>
                <a:sym typeface="Rokkitt"/>
              </a:rPr>
              <a:t>EDUCATION TO THE PUBLIC</a:t>
            </a:r>
          </a:p>
        </p:txBody>
      </p:sp>
      <p:pic>
        <p:nvPicPr>
          <p:cNvPr id="345" name="Shape 345"/>
          <p:cNvPicPr preferRelativeResize="0">
            <a:picLocks noGrp="1"/>
          </p:cNvPicPr>
          <p:nvPr>
            <p:ph type="body" idx="1"/>
          </p:nvPr>
        </p:nvPicPr>
        <p:blipFill rotWithShape="1">
          <a:blip r:embed="rId3">
            <a:alphaModFix/>
          </a:blip>
          <a:srcRect/>
          <a:stretch/>
        </p:blipFill>
        <p:spPr>
          <a:xfrm>
            <a:off x="685800" y="1633537"/>
            <a:ext cx="7772400" cy="19478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Shape 350"/>
          <p:cNvSpPr txBox="1">
            <a:spLocks noGrp="1"/>
          </p:cNvSpPr>
          <p:nvPr>
            <p:ph type="title"/>
          </p:nvPr>
        </p:nvSpPr>
        <p:spPr>
          <a:xfrm>
            <a:off x="-6350" y="-152400"/>
            <a:ext cx="8010525" cy="16097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kkitt"/>
              <a:buNone/>
            </a:pPr>
            <a:r>
              <a:rPr lang="en-US" sz="4200" b="0" i="0" u="none" strike="noStrike" cap="none">
                <a:latin typeface="Rokkitt"/>
                <a:ea typeface="Rokkitt"/>
                <a:cs typeface="Rokkitt"/>
                <a:sym typeface="Rokkitt"/>
              </a:rPr>
              <a:t>EDUCATION TO THE PUBLIC</a:t>
            </a:r>
          </a:p>
        </p:txBody>
      </p:sp>
      <p:pic>
        <p:nvPicPr>
          <p:cNvPr id="351" name="Shape 351"/>
          <p:cNvPicPr preferRelativeResize="0">
            <a:picLocks noGrp="1"/>
          </p:cNvPicPr>
          <p:nvPr>
            <p:ph type="body" idx="1"/>
          </p:nvPr>
        </p:nvPicPr>
        <p:blipFill rotWithShape="1">
          <a:blip r:embed="rId3">
            <a:alphaModFix/>
          </a:blip>
          <a:srcRect/>
          <a:stretch/>
        </p:blipFill>
        <p:spPr>
          <a:xfrm>
            <a:off x="1524000" y="1066800"/>
            <a:ext cx="5943599" cy="56070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rotWithShape="1">
          <a:blip r:embed="rId3">
            <a:alphaModFix/>
          </a:blip>
          <a:srcRect/>
          <a:stretch/>
        </p:blipFill>
        <p:spPr>
          <a:xfrm>
            <a:off x="685800" y="39686"/>
            <a:ext cx="7772400" cy="1560512"/>
          </a:xfrm>
          <a:prstGeom prst="rect">
            <a:avLst/>
          </a:prstGeom>
          <a:noFill/>
          <a:ln>
            <a:noFill/>
          </a:ln>
        </p:spPr>
      </p:pic>
      <p:sp>
        <p:nvSpPr>
          <p:cNvPr id="357" name="Shape 357"/>
          <p:cNvSpPr txBox="1">
            <a:spLocks noGrp="1"/>
          </p:cNvSpPr>
          <p:nvPr>
            <p:ph type="body" idx="1"/>
          </p:nvPr>
        </p:nvSpPr>
        <p:spPr>
          <a:xfrm>
            <a:off x="685800" y="1570037"/>
            <a:ext cx="7772400" cy="505936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9E3611"/>
              </a:buClr>
              <a:buSzPct val="25000"/>
              <a:buFont typeface="Noto Sans Symbols"/>
              <a:buNone/>
            </a:pPr>
            <a:r>
              <a:rPr lang="en-US" sz="2000" b="1" i="0" u="none">
                <a:solidFill>
                  <a:schemeClr val="dk1"/>
                </a:solidFill>
                <a:latin typeface="Rockwell"/>
                <a:ea typeface="Rockwell"/>
                <a:cs typeface="Rockwell"/>
                <a:sym typeface="Rockwell"/>
              </a:rPr>
              <a:t>Pharmacy Naloxone Training</a:t>
            </a:r>
          </a:p>
          <a:p>
            <a:pPr marL="0" marR="0" lvl="0" indent="0" algn="l" rtl="0">
              <a:lnSpc>
                <a:spcPct val="90000"/>
              </a:lnSpc>
              <a:spcBef>
                <a:spcPts val="120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Free onsite naloxone training for </a:t>
            </a:r>
            <a:r>
              <a:rPr lang="en-US" sz="2000" b="1" i="0" u="none">
                <a:solidFill>
                  <a:schemeClr val="accent2"/>
                </a:solidFill>
                <a:latin typeface="Rockwell"/>
                <a:ea typeface="Rockwell"/>
                <a:cs typeface="Rockwell"/>
                <a:sym typeface="Rockwell"/>
              </a:rPr>
              <a:t>ALL</a:t>
            </a:r>
            <a:r>
              <a:rPr lang="en-US" sz="2000" b="0" i="0" u="none">
                <a:solidFill>
                  <a:schemeClr val="dk1"/>
                </a:solidFill>
                <a:latin typeface="Rockwell"/>
                <a:ea typeface="Rockwell"/>
                <a:cs typeface="Rockwell"/>
                <a:sym typeface="Rockwell"/>
              </a:rPr>
              <a:t> staff (pharmacists, interns, techs, clerks)</a:t>
            </a:r>
          </a:p>
          <a:p>
            <a:pPr marL="0" marR="0" lvl="0" indent="0" algn="l" rtl="0">
              <a:lnSpc>
                <a:spcPct val="90000"/>
              </a:lnSpc>
              <a:spcBef>
                <a:spcPts val="120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Free live CE for licensed pharmacist and technicians (2 hours)</a:t>
            </a:r>
          </a:p>
          <a:p>
            <a:pPr marL="0" marR="0" lvl="0" indent="0" algn="l" rtl="0">
              <a:lnSpc>
                <a:spcPct val="90000"/>
              </a:lnSpc>
              <a:spcBef>
                <a:spcPts val="120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Access to expert community pharmacists for troubleshooting</a:t>
            </a:r>
          </a:p>
          <a:p>
            <a:pPr marL="0" marR="0" lvl="0" indent="0" algn="l" rtl="0">
              <a:lnSpc>
                <a:spcPct val="90000"/>
              </a:lnSpc>
              <a:spcBef>
                <a:spcPts val="120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Everything you need to start dispensing naloxone under the standing order TODAY!</a:t>
            </a:r>
          </a:p>
          <a:p>
            <a:pPr marL="457200" marR="0" lvl="1" indent="-190500" algn="l" rtl="0">
              <a:lnSpc>
                <a:spcPct val="90000"/>
              </a:lnSpc>
              <a:spcBef>
                <a:spcPts val="4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Free naloxone demonstration kit</a:t>
            </a:r>
          </a:p>
          <a:p>
            <a:pPr marL="457200" marR="0" lvl="1" indent="-190500" algn="l" rtl="0">
              <a:lnSpc>
                <a:spcPct val="90000"/>
              </a:lnSpc>
              <a:spcBef>
                <a:spcPts val="6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Free naloxone kits  – (as grant funding allows)</a:t>
            </a:r>
          </a:p>
          <a:p>
            <a:pPr marL="457200" marR="0" lvl="1" indent="-190500" algn="l" rtl="0">
              <a:lnSpc>
                <a:spcPct val="90000"/>
              </a:lnSpc>
              <a:spcBef>
                <a:spcPts val="6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Free pre-printed prescription pad</a:t>
            </a:r>
          </a:p>
          <a:p>
            <a:pPr marL="457200" marR="0" lvl="1" indent="-190500" algn="l" rtl="0">
              <a:lnSpc>
                <a:spcPct val="90000"/>
              </a:lnSpc>
              <a:spcBef>
                <a:spcPts val="6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Ordering guide</a:t>
            </a:r>
          </a:p>
          <a:p>
            <a:pPr marL="457200" marR="0" lvl="1" indent="-190500" algn="l" rtl="0">
              <a:lnSpc>
                <a:spcPct val="90000"/>
              </a:lnSpc>
              <a:spcBef>
                <a:spcPts val="6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Insurance billing guide</a:t>
            </a:r>
          </a:p>
          <a:p>
            <a:pPr marL="457200" marR="0" lvl="1" indent="-190500" algn="l" rtl="0">
              <a:lnSpc>
                <a:spcPct val="90000"/>
              </a:lnSpc>
              <a:spcBef>
                <a:spcPts val="6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Free educational brochures for patients (English and Spanish)</a:t>
            </a:r>
          </a:p>
          <a:p>
            <a:pPr marL="457200" marR="0" lvl="1" indent="-190500" algn="l" rtl="0">
              <a:lnSpc>
                <a:spcPct val="90000"/>
              </a:lnSpc>
              <a:spcBef>
                <a:spcPts val="600"/>
              </a:spcBef>
              <a:spcAft>
                <a:spcPts val="0"/>
              </a:spcAft>
              <a:buClr>
                <a:srgbClr val="9E3611"/>
              </a:buClr>
              <a:buSzPct val="85000"/>
              <a:buFont typeface="Noto Sans Symbols"/>
              <a:buChar char="▪"/>
            </a:pPr>
            <a:r>
              <a:rPr lang="en-US" sz="1800" b="0" i="0" u="none" strike="noStrike" cap="none">
                <a:solidFill>
                  <a:schemeClr val="dk1"/>
                </a:solidFill>
                <a:latin typeface="Rockwell"/>
                <a:ea typeface="Rockwell"/>
                <a:cs typeface="Rockwell"/>
                <a:sym typeface="Rockwell"/>
              </a:rPr>
              <a:t>Free advertising material for your pharmacy</a:t>
            </a:r>
          </a:p>
        </p:txBody>
      </p:sp>
      <p:pic>
        <p:nvPicPr>
          <p:cNvPr id="358" name="Shape 358"/>
          <p:cNvPicPr preferRelativeResize="0"/>
          <p:nvPr/>
        </p:nvPicPr>
        <p:blipFill rotWithShape="1">
          <a:blip r:embed="rId4">
            <a:alphaModFix/>
          </a:blip>
          <a:srcRect/>
          <a:stretch/>
        </p:blipFill>
        <p:spPr>
          <a:xfrm>
            <a:off x="6781800" y="4135437"/>
            <a:ext cx="2060575" cy="249396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1225550" y="1225550"/>
            <a:ext cx="7364411" cy="352266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SzPct val="25000"/>
              <a:buFont typeface="Rockwell"/>
              <a:buNone/>
            </a:pPr>
            <a:r>
              <a:rPr lang="en-US" sz="6400" b="0" i="0" u="none" strike="noStrike" cap="none">
                <a:latin typeface="Rockwell"/>
                <a:ea typeface="Rockwell"/>
                <a:cs typeface="Rockwell"/>
                <a:sym typeface="Rockwell"/>
              </a:rPr>
              <a:t>PROGRAM RESULTS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body" idx="1"/>
          </p:nvPr>
        </p:nvSpPr>
        <p:spPr>
          <a:xfrm>
            <a:off x="381000" y="1392237"/>
            <a:ext cx="8381999" cy="4856161"/>
          </a:xfrm>
          <a:prstGeom prst="rect">
            <a:avLst/>
          </a:prstGeom>
          <a:noFill/>
          <a:ln>
            <a:noFill/>
          </a:ln>
        </p:spPr>
        <p:txBody>
          <a:bodyPr lIns="91425" tIns="45700" rIns="91425" bIns="45700" anchor="t" anchorCtr="0">
            <a:noAutofit/>
          </a:bodyPr>
          <a:lstStyle/>
          <a:p>
            <a:pPr marL="182562" marR="0" lvl="0" indent="-182562" algn="l" rtl="0">
              <a:lnSpc>
                <a:spcPct val="90000"/>
              </a:lnSpc>
              <a:spcBef>
                <a:spcPts val="0"/>
              </a:spcBef>
              <a:spcAft>
                <a:spcPts val="0"/>
              </a:spcAft>
              <a:buClr>
                <a:srgbClr val="9E3611"/>
              </a:buClr>
              <a:buSzPct val="85000"/>
              <a:buFont typeface="Noto Sans Symbols"/>
              <a:buChar char="▪"/>
            </a:pPr>
            <a:r>
              <a:rPr lang="en-US" sz="2400" b="0" i="0" u="none">
                <a:solidFill>
                  <a:schemeClr val="dk1"/>
                </a:solidFill>
                <a:latin typeface="Rockwell"/>
                <a:ea typeface="Rockwell"/>
                <a:cs typeface="Rockwell"/>
                <a:sym typeface="Rockwell"/>
              </a:rPr>
              <a:t>Total number of people trained: 242</a:t>
            </a:r>
          </a:p>
          <a:p>
            <a:pPr marL="457200" marR="0" lvl="1" indent="-190500" algn="l" rtl="0">
              <a:lnSpc>
                <a:spcPct val="90000"/>
              </a:lnSpc>
              <a:spcBef>
                <a:spcPts val="400"/>
              </a:spcBef>
              <a:spcAft>
                <a:spcPts val="0"/>
              </a:spcAft>
              <a:buClr>
                <a:srgbClr val="9E3611"/>
              </a:buClr>
              <a:buSzPct val="85000"/>
              <a:buFont typeface="Noto Sans Symbols"/>
              <a:buChar char="▪"/>
            </a:pPr>
            <a:r>
              <a:rPr lang="en-US" sz="2000" b="0" i="0" u="none" strike="noStrike" cap="none">
                <a:solidFill>
                  <a:schemeClr val="dk1"/>
                </a:solidFill>
                <a:latin typeface="Rockwell"/>
                <a:ea typeface="Rockwell"/>
                <a:cs typeface="Rockwell"/>
                <a:sym typeface="Rockwell"/>
              </a:rPr>
              <a:t>Pharmacists: 105</a:t>
            </a:r>
          </a:p>
          <a:p>
            <a:pPr marL="457200" marR="0" lvl="1" indent="-190500" algn="l" rtl="0">
              <a:lnSpc>
                <a:spcPct val="90000"/>
              </a:lnSpc>
              <a:spcBef>
                <a:spcPts val="400"/>
              </a:spcBef>
              <a:spcAft>
                <a:spcPts val="0"/>
              </a:spcAft>
              <a:buClr>
                <a:srgbClr val="9E3611"/>
              </a:buClr>
              <a:buSzPct val="85000"/>
              <a:buFont typeface="Noto Sans Symbols"/>
              <a:buChar char="▪"/>
            </a:pPr>
            <a:r>
              <a:rPr lang="en-US" sz="2000" b="0" i="0" u="none" strike="noStrike" cap="none">
                <a:solidFill>
                  <a:schemeClr val="dk1"/>
                </a:solidFill>
                <a:latin typeface="Rockwell"/>
                <a:ea typeface="Rockwell"/>
                <a:cs typeface="Rockwell"/>
                <a:sym typeface="Rockwell"/>
              </a:rPr>
              <a:t>Technicians: 101</a:t>
            </a:r>
          </a:p>
          <a:p>
            <a:pPr marL="457200" marR="0" lvl="1" indent="-190500" algn="l" rtl="0">
              <a:lnSpc>
                <a:spcPct val="90000"/>
              </a:lnSpc>
              <a:spcBef>
                <a:spcPts val="400"/>
              </a:spcBef>
              <a:spcAft>
                <a:spcPts val="0"/>
              </a:spcAft>
              <a:buClr>
                <a:srgbClr val="9E3611"/>
              </a:buClr>
              <a:buSzPct val="85000"/>
              <a:buFont typeface="Noto Sans Symbols"/>
              <a:buChar char="▪"/>
            </a:pPr>
            <a:r>
              <a:rPr lang="en-US" sz="2000" b="0" i="0" u="none" strike="noStrike" cap="none">
                <a:solidFill>
                  <a:schemeClr val="dk1"/>
                </a:solidFill>
                <a:latin typeface="Rockwell"/>
                <a:ea typeface="Rockwell"/>
                <a:cs typeface="Rockwell"/>
                <a:sym typeface="Rockwell"/>
              </a:rPr>
              <a:t>Pharmacy interns: 12</a:t>
            </a:r>
          </a:p>
          <a:p>
            <a:pPr marL="457200" marR="0" lvl="1" indent="-190500" algn="l" rtl="0">
              <a:lnSpc>
                <a:spcPct val="90000"/>
              </a:lnSpc>
              <a:spcBef>
                <a:spcPts val="400"/>
              </a:spcBef>
              <a:spcAft>
                <a:spcPts val="0"/>
              </a:spcAft>
              <a:buClr>
                <a:srgbClr val="9E3611"/>
              </a:buClr>
              <a:buSzPct val="85000"/>
              <a:buFont typeface="Noto Sans Symbols"/>
              <a:buChar char="▪"/>
            </a:pPr>
            <a:r>
              <a:rPr lang="en-US" sz="2000" b="0" i="0" u="none" strike="noStrike" cap="none">
                <a:solidFill>
                  <a:schemeClr val="dk1"/>
                </a:solidFill>
                <a:latin typeface="Rockwell"/>
                <a:ea typeface="Rockwell"/>
                <a:cs typeface="Rockwell"/>
                <a:sym typeface="Rockwell"/>
              </a:rPr>
              <a:t>Graduating pharmacists: 83</a:t>
            </a:r>
          </a:p>
          <a:p>
            <a:pPr marL="457200" marR="0" lvl="1" indent="-190500" algn="l" rtl="0">
              <a:lnSpc>
                <a:spcPct val="90000"/>
              </a:lnSpc>
              <a:spcBef>
                <a:spcPts val="400"/>
              </a:spcBef>
              <a:spcAft>
                <a:spcPts val="0"/>
              </a:spcAft>
              <a:buClr>
                <a:srgbClr val="9E3611"/>
              </a:buClr>
              <a:buSzPct val="85000"/>
              <a:buFont typeface="Noto Sans Symbols"/>
              <a:buChar char="▪"/>
            </a:pPr>
            <a:r>
              <a:rPr lang="en-US" sz="2000" b="0" i="0" u="none" strike="noStrike" cap="none">
                <a:solidFill>
                  <a:schemeClr val="dk1"/>
                </a:solidFill>
                <a:latin typeface="Rockwell"/>
                <a:ea typeface="Rockwell"/>
                <a:cs typeface="Rockwell"/>
                <a:sym typeface="Rockwell"/>
              </a:rPr>
              <a:t>Pharmacy technician students: 9</a:t>
            </a:r>
          </a:p>
          <a:p>
            <a:pPr marL="182562" marR="0" lvl="0" indent="-182562" algn="l" rtl="0">
              <a:lnSpc>
                <a:spcPct val="90000"/>
              </a:lnSpc>
              <a:spcBef>
                <a:spcPts val="1200"/>
              </a:spcBef>
              <a:spcAft>
                <a:spcPts val="0"/>
              </a:spcAft>
              <a:buClr>
                <a:srgbClr val="9E3611"/>
              </a:buClr>
              <a:buSzPct val="85000"/>
              <a:buFont typeface="Noto Sans Symbols"/>
              <a:buChar char="▪"/>
            </a:pPr>
            <a:r>
              <a:rPr lang="en-US" sz="2400" b="0" i="0" u="none">
                <a:solidFill>
                  <a:schemeClr val="dk1"/>
                </a:solidFill>
                <a:latin typeface="Rockwell"/>
                <a:ea typeface="Rockwell"/>
                <a:cs typeface="Rockwell"/>
                <a:sym typeface="Rockwell"/>
              </a:rPr>
              <a:t>Total number of pharmacies represented: 65</a:t>
            </a:r>
          </a:p>
          <a:p>
            <a:pPr marL="182562" marR="0" lvl="0" indent="-182562" algn="l" rtl="0">
              <a:lnSpc>
                <a:spcPct val="90000"/>
              </a:lnSpc>
              <a:spcBef>
                <a:spcPts val="1200"/>
              </a:spcBef>
              <a:spcAft>
                <a:spcPts val="0"/>
              </a:spcAft>
              <a:buClr>
                <a:srgbClr val="9E3611"/>
              </a:buClr>
              <a:buSzPct val="85000"/>
              <a:buFont typeface="Noto Sans Symbols"/>
              <a:buChar char="▪"/>
            </a:pPr>
            <a:r>
              <a:rPr lang="en-US" sz="2400" b="0" i="0" u="none">
                <a:solidFill>
                  <a:schemeClr val="dk1"/>
                </a:solidFill>
                <a:latin typeface="Rockwell"/>
                <a:ea typeface="Rockwell"/>
                <a:cs typeface="Rockwell"/>
                <a:sym typeface="Rockwell"/>
              </a:rPr>
              <a:t>Total number of counties represented: 17 </a:t>
            </a:r>
            <a:r>
              <a:rPr lang="en-US" sz="1600" b="0" i="0" u="none">
                <a:solidFill>
                  <a:schemeClr val="dk1"/>
                </a:solidFill>
                <a:latin typeface="Rockwell"/>
                <a:ea typeface="Rockwell"/>
                <a:cs typeface="Rockwell"/>
                <a:sym typeface="Rockwell"/>
              </a:rPr>
              <a:t>(10 designated as ‘rural’)</a:t>
            </a:r>
          </a:p>
          <a:p>
            <a:pPr marL="182562" marR="0" lvl="0" indent="-182562" algn="l" rtl="0">
              <a:lnSpc>
                <a:spcPct val="90000"/>
              </a:lnSpc>
              <a:spcBef>
                <a:spcPts val="1200"/>
              </a:spcBef>
              <a:spcAft>
                <a:spcPts val="0"/>
              </a:spcAft>
              <a:buClr>
                <a:srgbClr val="9E3611"/>
              </a:buClr>
              <a:buSzPct val="85000"/>
              <a:buFont typeface="Noto Sans Symbols"/>
              <a:buChar char="▪"/>
            </a:pPr>
            <a:r>
              <a:rPr lang="en-US" sz="2400" b="0" i="0" u="none">
                <a:solidFill>
                  <a:schemeClr val="dk1"/>
                </a:solidFill>
                <a:latin typeface="Rockwell"/>
                <a:ea typeface="Rockwell"/>
                <a:cs typeface="Rockwell"/>
                <a:sym typeface="Rockwell"/>
              </a:rPr>
              <a:t>Total number of ADoR naloxone kits dispensed 120</a:t>
            </a:r>
          </a:p>
          <a:p>
            <a:pPr marL="182563" marR="0" lvl="0" indent="-182563" algn="l" rtl="0">
              <a:lnSpc>
                <a:spcPct val="90000"/>
              </a:lnSpc>
              <a:spcBef>
                <a:spcPts val="1200"/>
              </a:spcBef>
              <a:spcAft>
                <a:spcPts val="0"/>
              </a:spcAft>
              <a:buClr>
                <a:srgbClr val="9E3611"/>
              </a:buClr>
              <a:buSzPct val="85000"/>
              <a:buFont typeface="Noto Sans Symbols"/>
              <a:buNone/>
            </a:pPr>
            <a:endParaRPr sz="2400" b="0" i="0" u="none">
              <a:solidFill>
                <a:schemeClr val="dk1"/>
              </a:solidFill>
              <a:latin typeface="Rockwell"/>
              <a:ea typeface="Rockwell"/>
              <a:cs typeface="Rockwell"/>
              <a:sym typeface="Rockwell"/>
            </a:endParaRPr>
          </a:p>
        </p:txBody>
      </p:sp>
      <p:sp>
        <p:nvSpPr>
          <p:cNvPr id="369" name="Shape 369"/>
          <p:cNvSpPr txBox="1"/>
          <p:nvPr/>
        </p:nvSpPr>
        <p:spPr>
          <a:xfrm>
            <a:off x="381000" y="5786437"/>
            <a:ext cx="8153399"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Trebuchet MS"/>
              <a:buNone/>
            </a:pPr>
            <a:r>
              <a:rPr lang="en-US" sz="2400" b="0" i="1" u="none">
                <a:solidFill>
                  <a:schemeClr val="lt1"/>
                </a:solidFill>
                <a:latin typeface="Trebuchet MS"/>
                <a:ea typeface="Trebuchet MS"/>
                <a:cs typeface="Trebuchet MS"/>
                <a:sym typeface="Trebuchet MS"/>
              </a:rPr>
              <a:t>Data current as of December 31, 2016</a:t>
            </a:r>
          </a:p>
        </p:txBody>
      </p:sp>
      <p:sp>
        <p:nvSpPr>
          <p:cNvPr id="370" name="Shape 370"/>
          <p:cNvSpPr txBox="1">
            <a:spLocks noGrp="1"/>
          </p:cNvSpPr>
          <p:nvPr>
            <p:ph type="title"/>
          </p:nvPr>
        </p:nvSpPr>
        <p:spPr>
          <a:xfrm>
            <a:off x="334962" y="261937"/>
            <a:ext cx="8047036" cy="100647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780" b="0" i="0" u="none" strike="noStrike" cap="none">
                <a:latin typeface="Rockwell"/>
                <a:ea typeface="Rockwell"/>
                <a:cs typeface="Rockwell"/>
                <a:sym typeface="Rockwell"/>
              </a:rPr>
              <a:t>A DOSE OF R</a:t>
            </a:r>
            <a:r>
              <a:rPr lang="en-US" sz="3780" b="0" i="0" u="none" strike="noStrike" cap="none" baseline="-25000">
                <a:latin typeface="Rockwell"/>
                <a:ea typeface="Rockwell"/>
                <a:cs typeface="Rockwell"/>
                <a:sym typeface="Rockwell"/>
              </a:rPr>
              <a:t>X</a:t>
            </a:r>
            <a:r>
              <a:rPr lang="en-US" sz="3780" b="0" i="0" u="none" strike="noStrike" cap="none">
                <a:latin typeface="Rockwell"/>
                <a:ea typeface="Rockwell"/>
                <a:cs typeface="Rockwell"/>
                <a:sym typeface="Rockwell"/>
              </a:rPr>
              <a:t>EALITY SO FAR…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Shape 375"/>
          <p:cNvPicPr preferRelativeResize="0"/>
          <p:nvPr/>
        </p:nvPicPr>
        <p:blipFill rotWithShape="1">
          <a:blip r:embed="rId3">
            <a:alphaModFix/>
          </a:blip>
          <a:srcRect l="5018" t="11895" r="4652" b="3343"/>
          <a:stretch/>
        </p:blipFill>
        <p:spPr>
          <a:xfrm>
            <a:off x="19050" y="1447800"/>
            <a:ext cx="9096374" cy="4800600"/>
          </a:xfrm>
          <a:prstGeom prst="rect">
            <a:avLst/>
          </a:prstGeom>
          <a:noFill/>
          <a:ln>
            <a:noFill/>
          </a:ln>
        </p:spPr>
      </p:pic>
      <p:sp>
        <p:nvSpPr>
          <p:cNvPr id="376" name="Shape 376"/>
          <p:cNvSpPr txBox="1">
            <a:spLocks noGrp="1"/>
          </p:cNvSpPr>
          <p:nvPr>
            <p:ph type="title"/>
          </p:nvPr>
        </p:nvSpPr>
        <p:spPr>
          <a:xfrm>
            <a:off x="42861" y="109536"/>
            <a:ext cx="8978899" cy="1457324"/>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3600" b="0" i="0" u="none" strike="noStrike" cap="none">
                <a:latin typeface="Rockwell"/>
                <a:ea typeface="Rockwell"/>
                <a:cs typeface="Rockwell"/>
                <a:sym typeface="Rockwell"/>
              </a:rPr>
              <a:t>PHARMACIES DISPENSING NALOXONE (% per county)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1279525" y="1828800"/>
            <a:ext cx="6877050" cy="248761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SzPct val="25000"/>
              <a:buFont typeface="Rockwell"/>
              <a:buNone/>
            </a:pPr>
            <a:r>
              <a:rPr lang="en-US" sz="6400" b="0" i="0" u="none" strike="noStrike" cap="none">
                <a:latin typeface="Rockwell"/>
                <a:ea typeface="Rockwell"/>
                <a:cs typeface="Rockwell"/>
                <a:sym typeface="Rockwell"/>
              </a:rPr>
              <a:t>LESSONS LEARNED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401637" y="0"/>
            <a:ext cx="8010525" cy="16097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kkitt"/>
              <a:buNone/>
            </a:pPr>
            <a:r>
              <a:rPr lang="en-US" sz="4200" b="0" i="0" u="none" strike="noStrike" cap="none">
                <a:latin typeface="Rokkitt"/>
                <a:ea typeface="Rokkitt"/>
                <a:cs typeface="Rokkitt"/>
                <a:sym typeface="Rokkitt"/>
              </a:rPr>
              <a:t>OBJECTIVES</a:t>
            </a:r>
          </a:p>
        </p:txBody>
      </p:sp>
      <p:sp>
        <p:nvSpPr>
          <p:cNvPr id="127" name="Shape 127"/>
          <p:cNvSpPr txBox="1">
            <a:spLocks noGrp="1"/>
          </p:cNvSpPr>
          <p:nvPr>
            <p:ph type="body" idx="1"/>
          </p:nvPr>
        </p:nvSpPr>
        <p:spPr>
          <a:xfrm>
            <a:off x="654050" y="1295400"/>
            <a:ext cx="7956549" cy="4495800"/>
          </a:xfrm>
          <a:prstGeom prst="rect">
            <a:avLst/>
          </a:prstGeom>
          <a:noFill/>
          <a:ln>
            <a:noFill/>
          </a:ln>
        </p:spPr>
        <p:txBody>
          <a:bodyPr lIns="91425" tIns="45700" rIns="91425" bIns="45700" anchor="t" anchorCtr="0">
            <a:noAutofit/>
          </a:bodyPr>
          <a:lstStyle/>
          <a:p>
            <a:pPr marL="182562" marR="0" lvl="0" indent="-182562" algn="l" rtl="0">
              <a:lnSpc>
                <a:spcPct val="90000"/>
              </a:lnSpc>
              <a:spcBef>
                <a:spcPts val="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Describe the need to address opioid-related overdoses in the state of New Mexico</a:t>
            </a:r>
          </a:p>
          <a:p>
            <a:pPr marL="182562" marR="0" lvl="0" indent="-182562" algn="l" rtl="0">
              <a:lnSpc>
                <a:spcPct val="90000"/>
              </a:lnSpc>
              <a:spcBef>
                <a:spcPts val="120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Describe “</a:t>
            </a:r>
            <a:r>
              <a:rPr lang="en-US" sz="1900" b="0" i="1" u="none">
                <a:solidFill>
                  <a:srgbClr val="404040"/>
                </a:solidFill>
                <a:latin typeface="Rockwell"/>
                <a:ea typeface="Rockwell"/>
                <a:cs typeface="Rockwell"/>
                <a:sym typeface="Rockwell"/>
              </a:rPr>
              <a:t>A Dose of R</a:t>
            </a:r>
            <a:r>
              <a:rPr lang="en-US" sz="1900" b="0" i="1" u="none" baseline="-25000">
                <a:solidFill>
                  <a:srgbClr val="404040"/>
                </a:solidFill>
                <a:latin typeface="Rockwell"/>
                <a:ea typeface="Rockwell"/>
                <a:cs typeface="Rockwell"/>
                <a:sym typeface="Rockwell"/>
              </a:rPr>
              <a:t>x</a:t>
            </a:r>
            <a:r>
              <a:rPr lang="en-US" sz="1900" b="0" i="1" u="none">
                <a:solidFill>
                  <a:srgbClr val="404040"/>
                </a:solidFill>
                <a:latin typeface="Rockwell"/>
                <a:ea typeface="Rockwell"/>
                <a:cs typeface="Rockwell"/>
                <a:sym typeface="Rockwell"/>
              </a:rPr>
              <a:t>eality</a:t>
            </a:r>
            <a:r>
              <a:rPr lang="en-US" sz="1900" b="0" i="0" u="none">
                <a:solidFill>
                  <a:srgbClr val="404040"/>
                </a:solidFill>
                <a:latin typeface="Rockwell"/>
                <a:ea typeface="Rockwell"/>
                <a:cs typeface="Rockwell"/>
                <a:sym typeface="Rockwell"/>
              </a:rPr>
              <a:t>” training program strategies for improving access to naloxone</a:t>
            </a:r>
          </a:p>
          <a:p>
            <a:pPr marL="182562" marR="0" lvl="0" indent="-182562" algn="l" rtl="0">
              <a:lnSpc>
                <a:spcPct val="90000"/>
              </a:lnSpc>
              <a:spcBef>
                <a:spcPts val="120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Address common stigmas around opioid use and naloxone distribution that may pose a barrier to care</a:t>
            </a:r>
          </a:p>
          <a:p>
            <a:pPr marL="182562" marR="0" lvl="0" indent="-182562" algn="l" rtl="0">
              <a:lnSpc>
                <a:spcPct val="90000"/>
              </a:lnSpc>
              <a:spcBef>
                <a:spcPts val="120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Outline the progress New Mexico has made in reducing overdose death rates and opportunities for future improvements</a:t>
            </a:r>
          </a:p>
          <a:p>
            <a:pPr marL="182562" marR="0" lvl="0" indent="-182562" algn="l" rtl="0">
              <a:lnSpc>
                <a:spcPct val="90000"/>
              </a:lnSpc>
              <a:spcBef>
                <a:spcPts val="120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Review “</a:t>
            </a:r>
            <a:r>
              <a:rPr lang="en-US" sz="1900" b="0" i="1" u="none">
                <a:solidFill>
                  <a:srgbClr val="404040"/>
                </a:solidFill>
                <a:latin typeface="Rockwell"/>
                <a:ea typeface="Rockwell"/>
                <a:cs typeface="Rockwell"/>
                <a:sym typeface="Rockwell"/>
              </a:rPr>
              <a:t>A Dose of R</a:t>
            </a:r>
            <a:r>
              <a:rPr lang="en-US" sz="1900" b="0" i="1" u="none" baseline="-25000">
                <a:solidFill>
                  <a:srgbClr val="404040"/>
                </a:solidFill>
                <a:latin typeface="Rockwell"/>
                <a:ea typeface="Rockwell"/>
                <a:cs typeface="Rockwell"/>
                <a:sym typeface="Rockwell"/>
              </a:rPr>
              <a:t>x</a:t>
            </a:r>
            <a:r>
              <a:rPr lang="en-US" sz="1900" b="0" i="1" u="none">
                <a:solidFill>
                  <a:srgbClr val="404040"/>
                </a:solidFill>
                <a:latin typeface="Rockwell"/>
                <a:ea typeface="Rockwell"/>
                <a:cs typeface="Rockwell"/>
                <a:sym typeface="Rockwell"/>
              </a:rPr>
              <a:t>eality</a:t>
            </a:r>
            <a:r>
              <a:rPr lang="en-US" sz="1900" b="0" i="0" u="none">
                <a:solidFill>
                  <a:srgbClr val="404040"/>
                </a:solidFill>
                <a:latin typeface="Rockwell"/>
                <a:ea typeface="Rockwell"/>
                <a:cs typeface="Rockwell"/>
                <a:sym typeface="Rockwell"/>
              </a:rPr>
              <a:t>” program results over the past year</a:t>
            </a:r>
          </a:p>
          <a:p>
            <a:pPr marL="182562" marR="0" lvl="0" indent="-182562" algn="l" rtl="0">
              <a:lnSpc>
                <a:spcPct val="90000"/>
              </a:lnSpc>
              <a:spcBef>
                <a:spcPts val="120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Describe lessons learned from “</a:t>
            </a:r>
            <a:r>
              <a:rPr lang="en-US" sz="1900" b="0" i="1" u="none">
                <a:solidFill>
                  <a:srgbClr val="404040"/>
                </a:solidFill>
                <a:latin typeface="Rockwell"/>
                <a:ea typeface="Rockwell"/>
                <a:cs typeface="Rockwell"/>
                <a:sym typeface="Rockwell"/>
              </a:rPr>
              <a:t>A Dose of R</a:t>
            </a:r>
            <a:r>
              <a:rPr lang="en-US" sz="1900" b="0" i="1" u="none" baseline="-25000">
                <a:solidFill>
                  <a:srgbClr val="404040"/>
                </a:solidFill>
                <a:latin typeface="Rockwell"/>
                <a:ea typeface="Rockwell"/>
                <a:cs typeface="Rockwell"/>
                <a:sym typeface="Rockwell"/>
              </a:rPr>
              <a:t>x</a:t>
            </a:r>
            <a:r>
              <a:rPr lang="en-US" sz="1900" b="0" i="1" u="none">
                <a:solidFill>
                  <a:srgbClr val="404040"/>
                </a:solidFill>
                <a:latin typeface="Rockwell"/>
                <a:ea typeface="Rockwell"/>
                <a:cs typeface="Rockwell"/>
                <a:sym typeface="Rockwell"/>
              </a:rPr>
              <a:t>eality</a:t>
            </a:r>
            <a:r>
              <a:rPr lang="en-US" sz="1900" b="0" i="0" u="none">
                <a:solidFill>
                  <a:srgbClr val="404040"/>
                </a:solidFill>
                <a:latin typeface="Rockwell"/>
                <a:ea typeface="Rockwell"/>
                <a:cs typeface="Rockwell"/>
                <a:sym typeface="Rockwell"/>
              </a:rPr>
              <a:t>” participants</a:t>
            </a:r>
          </a:p>
          <a:p>
            <a:pPr marL="182562" marR="0" lvl="0" indent="-182562" algn="l" rtl="0">
              <a:lnSpc>
                <a:spcPct val="90000"/>
              </a:lnSpc>
              <a:spcBef>
                <a:spcPts val="1200"/>
              </a:spcBef>
              <a:spcAft>
                <a:spcPts val="0"/>
              </a:spcAft>
              <a:buClr>
                <a:schemeClr val="accent2"/>
              </a:buClr>
              <a:buSzPct val="100000"/>
              <a:buFont typeface="Arial"/>
              <a:buChar char="•"/>
            </a:pPr>
            <a:r>
              <a:rPr lang="en-US" sz="1900" b="0" i="0" u="none">
                <a:solidFill>
                  <a:srgbClr val="404040"/>
                </a:solidFill>
                <a:latin typeface="Rockwell"/>
                <a:ea typeface="Rockwell"/>
                <a:cs typeface="Rockwell"/>
                <a:sym typeface="Rockwell"/>
              </a:rPr>
              <a:t>Outline process to request naloxone training and benefits of training for all staff, including pharmacists, pharmacy technicians, &amp; pharmacy clerks</a:t>
            </a:r>
          </a:p>
          <a:p>
            <a:pPr marL="182563" marR="0" lvl="0" indent="-182563" algn="l" rtl="0">
              <a:lnSpc>
                <a:spcPct val="90000"/>
              </a:lnSpc>
              <a:spcBef>
                <a:spcPts val="1200"/>
              </a:spcBef>
              <a:spcAft>
                <a:spcPts val="0"/>
              </a:spcAft>
              <a:buClr>
                <a:srgbClr val="9E3611"/>
              </a:buClr>
              <a:buSzPct val="85000"/>
              <a:buFont typeface="Noto Sans Symbols"/>
              <a:buNone/>
            </a:pPr>
            <a:endParaRPr sz="1900" b="0" i="0" u="none">
              <a:solidFill>
                <a:srgbClr val="404040"/>
              </a:solidFill>
              <a:latin typeface="Rockwell"/>
              <a:ea typeface="Rockwell"/>
              <a:cs typeface="Rockwell"/>
              <a:sym typeface="Rockwell"/>
            </a:endParaRPr>
          </a:p>
        </p:txBody>
      </p:sp>
      <p:sp>
        <p:nvSpPr>
          <p:cNvPr id="128" name="Shape 128"/>
          <p:cNvSpPr txBox="1"/>
          <p:nvPr/>
        </p:nvSpPr>
        <p:spPr>
          <a:xfrm>
            <a:off x="3556000" y="3244850"/>
            <a:ext cx="2032000"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404040"/>
              </a:buClr>
              <a:buSzPct val="25000"/>
              <a:buFont typeface="Trebuchet MS"/>
              <a:buNone/>
            </a:pPr>
            <a:r>
              <a:rPr lang="en-US" sz="1800" b="0" i="1" u="none">
                <a:solidFill>
                  <a:srgbClr val="404040"/>
                </a:solidFill>
                <a:latin typeface="Trebuchet MS"/>
                <a:ea typeface="Trebuchet MS"/>
                <a:cs typeface="Trebuchet MS"/>
                <a:sym typeface="Trebuchet MS"/>
              </a:rPr>
              <a:t>A Dose of R</a:t>
            </a:r>
            <a:r>
              <a:rPr lang="en-US" sz="1800" b="0" i="1" u="none" baseline="-25000">
                <a:solidFill>
                  <a:srgbClr val="404040"/>
                </a:solidFill>
                <a:latin typeface="Trebuchet MS"/>
                <a:ea typeface="Trebuchet MS"/>
                <a:cs typeface="Trebuchet MS"/>
                <a:sym typeface="Trebuchet MS"/>
              </a:rPr>
              <a:t>x</a:t>
            </a:r>
            <a:r>
              <a:rPr lang="en-US" sz="1800" b="0" i="1" u="none">
                <a:solidFill>
                  <a:srgbClr val="404040"/>
                </a:solidFill>
                <a:latin typeface="Trebuchet MS"/>
                <a:ea typeface="Trebuchet MS"/>
                <a:cs typeface="Trebuchet MS"/>
                <a:sym typeface="Trebuchet MS"/>
              </a:rPr>
              <a:t>eality</a:t>
            </a:r>
          </a:p>
        </p:txBody>
      </p:sp>
      <p:sp>
        <p:nvSpPr>
          <p:cNvPr id="129" name="Shape 129"/>
          <p:cNvSpPr txBox="1"/>
          <p:nvPr/>
        </p:nvSpPr>
        <p:spPr>
          <a:xfrm>
            <a:off x="3556000" y="3244850"/>
            <a:ext cx="2032000"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404040"/>
              </a:buClr>
              <a:buSzPct val="25000"/>
              <a:buFont typeface="Trebuchet MS"/>
              <a:buNone/>
            </a:pPr>
            <a:r>
              <a:rPr lang="en-US" sz="1800" b="0" i="1" u="none">
                <a:solidFill>
                  <a:srgbClr val="404040"/>
                </a:solidFill>
                <a:latin typeface="Trebuchet MS"/>
                <a:ea typeface="Trebuchet MS"/>
                <a:cs typeface="Trebuchet MS"/>
                <a:sym typeface="Trebuchet MS"/>
              </a:rPr>
              <a:t>A Dose of R</a:t>
            </a:r>
            <a:r>
              <a:rPr lang="en-US" sz="1800" b="0" i="1" u="none" baseline="-25000">
                <a:solidFill>
                  <a:srgbClr val="404040"/>
                </a:solidFill>
                <a:latin typeface="Trebuchet MS"/>
                <a:ea typeface="Trebuchet MS"/>
                <a:cs typeface="Trebuchet MS"/>
                <a:sym typeface="Trebuchet MS"/>
              </a:rPr>
              <a:t>x</a:t>
            </a:r>
            <a:r>
              <a:rPr lang="en-US" sz="1800" b="0" i="1" u="none">
                <a:solidFill>
                  <a:srgbClr val="404040"/>
                </a:solidFill>
                <a:latin typeface="Trebuchet MS"/>
                <a:ea typeface="Trebuchet MS"/>
                <a:cs typeface="Trebuchet MS"/>
                <a:sym typeface="Trebuchet MS"/>
              </a:rPr>
              <a:t>eality</a:t>
            </a:r>
          </a:p>
        </p:txBody>
      </p:sp>
      <p:sp>
        <p:nvSpPr>
          <p:cNvPr id="130" name="Shape 130"/>
          <p:cNvSpPr txBox="1"/>
          <p:nvPr/>
        </p:nvSpPr>
        <p:spPr>
          <a:xfrm>
            <a:off x="3556000" y="3244850"/>
            <a:ext cx="2032000" cy="368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404040"/>
              </a:buClr>
              <a:buSzPct val="25000"/>
              <a:buFont typeface="Trebuchet MS"/>
              <a:buNone/>
            </a:pPr>
            <a:r>
              <a:rPr lang="en-US" sz="1800" b="0" i="1" u="none">
                <a:solidFill>
                  <a:srgbClr val="404040"/>
                </a:solidFill>
                <a:latin typeface="Trebuchet MS"/>
                <a:ea typeface="Trebuchet MS"/>
                <a:cs typeface="Trebuchet MS"/>
                <a:sym typeface="Trebuchet MS"/>
              </a:rPr>
              <a:t>A Dose of R</a:t>
            </a:r>
            <a:r>
              <a:rPr lang="en-US" sz="1800" b="0" i="1" u="none" baseline="-25000">
                <a:solidFill>
                  <a:srgbClr val="404040"/>
                </a:solidFill>
                <a:latin typeface="Trebuchet MS"/>
                <a:ea typeface="Trebuchet MS"/>
                <a:cs typeface="Trebuchet MS"/>
                <a:sym typeface="Trebuchet MS"/>
              </a:rPr>
              <a:t>x</a:t>
            </a:r>
            <a:r>
              <a:rPr lang="en-US" sz="1800" b="0" i="1" u="none">
                <a:solidFill>
                  <a:srgbClr val="404040"/>
                </a:solidFill>
                <a:latin typeface="Trebuchet MS"/>
                <a:ea typeface="Trebuchet MS"/>
                <a:cs typeface="Trebuchet MS"/>
                <a:sym typeface="Trebuchet MS"/>
              </a:rPr>
              <a:t>eality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1625345" y="1225295"/>
            <a:ext cx="6960900" cy="3520500"/>
          </a:xfrm>
          <a:prstGeom prst="rect">
            <a:avLst/>
          </a:prstGeom>
        </p:spPr>
        <p:txBody>
          <a:bodyPr lIns="91425" tIns="91425" rIns="91425" bIns="91425" anchor="ctr" anchorCtr="0">
            <a:noAutofit/>
          </a:bodyPr>
          <a:lstStyle/>
          <a:p>
            <a:pPr lvl="0">
              <a:spcBef>
                <a:spcPts val="0"/>
              </a:spcBef>
              <a:buNone/>
            </a:pPr>
            <a:endParaRPr/>
          </a:p>
        </p:txBody>
      </p:sp>
      <p:sp>
        <p:nvSpPr>
          <p:cNvPr id="388" name="Shape 388"/>
          <p:cNvSpPr txBox="1">
            <a:spLocks noGrp="1"/>
          </p:cNvSpPr>
          <p:nvPr>
            <p:ph type="body" idx="1"/>
          </p:nvPr>
        </p:nvSpPr>
        <p:spPr>
          <a:xfrm>
            <a:off x="1624329" y="5020055"/>
            <a:ext cx="6789300" cy="1066800"/>
          </a:xfrm>
          <a:prstGeom prst="rect">
            <a:avLst/>
          </a:prstGeom>
        </p:spPr>
        <p:txBody>
          <a:bodyPr lIns="91425" tIns="91425" rIns="91425" bIns="91425" anchor="t" anchorCtr="0">
            <a:noAutofit/>
          </a:bodyPr>
          <a:lstStyle/>
          <a:p>
            <a:pPr lvl="0">
              <a:spcBef>
                <a:spcPts val="0"/>
              </a:spcBef>
              <a:buNone/>
            </a:pPr>
            <a:endParaRPr/>
          </a:p>
        </p:txBody>
      </p:sp>
      <p:pic>
        <p:nvPicPr>
          <p:cNvPr id="389" name="Shape 389"/>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Shape 395"/>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396" name="Shape 396"/>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397" name="Shape 397"/>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404" name="Shape 404"/>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405" name="Shape 405"/>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1225550" y="1225550"/>
            <a:ext cx="7364411" cy="3522662"/>
          </a:xfrm>
          <a:prstGeom prst="rect">
            <a:avLst/>
          </a:prstGeom>
          <a:noFill/>
          <a:ln>
            <a:noFill/>
          </a:ln>
        </p:spPr>
        <p:txBody>
          <a:bodyPr lIns="91425" tIns="45700" rIns="91425" bIns="45700" anchor="ctr" anchorCtr="0">
            <a:noAutofit/>
          </a:bodyPr>
          <a:lstStyle/>
          <a:p>
            <a:pPr marL="0" marR="0" lvl="0" indent="0" algn="l" rtl="0">
              <a:lnSpc>
                <a:spcPct val="80000"/>
              </a:lnSpc>
              <a:spcBef>
                <a:spcPts val="0"/>
              </a:spcBef>
              <a:spcAft>
                <a:spcPts val="0"/>
              </a:spcAft>
              <a:buSzPct val="25000"/>
              <a:buFont typeface="Rockwell"/>
              <a:buNone/>
            </a:pPr>
            <a:r>
              <a:rPr lang="en-US" sz="6400" b="0" i="0" u="none" strike="noStrike" cap="none">
                <a:latin typeface="Rockwell"/>
                <a:ea typeface="Rockwell"/>
                <a:cs typeface="Rockwell"/>
                <a:sym typeface="Rockwell"/>
              </a:rPr>
              <a:t>REQUESTING TRAINING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450850" y="487362"/>
            <a:ext cx="8010525" cy="16097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kkitt"/>
              <a:buNone/>
            </a:pPr>
            <a:r>
              <a:rPr lang="en-US" sz="4200" b="0" i="0" u="none" strike="noStrike" cap="none">
                <a:latin typeface="Rokkitt"/>
                <a:ea typeface="Rokkitt"/>
                <a:cs typeface="Rokkitt"/>
                <a:sym typeface="Rokkitt"/>
              </a:rPr>
              <a:t>CONTACT US!</a:t>
            </a:r>
          </a:p>
        </p:txBody>
      </p:sp>
      <p:sp>
        <p:nvSpPr>
          <p:cNvPr id="416" name="Shape 416"/>
          <p:cNvSpPr txBox="1">
            <a:spLocks noGrp="1"/>
          </p:cNvSpPr>
          <p:nvPr>
            <p:ph type="body" idx="1"/>
          </p:nvPr>
        </p:nvSpPr>
        <p:spPr>
          <a:xfrm>
            <a:off x="685800" y="2120900"/>
            <a:ext cx="7772400" cy="4051300"/>
          </a:xfrm>
          <a:prstGeom prst="rect">
            <a:avLst/>
          </a:prstGeom>
          <a:noFill/>
          <a:ln>
            <a:noFill/>
          </a:ln>
        </p:spPr>
        <p:txBody>
          <a:bodyPr lIns="91425" tIns="45700" rIns="91425" bIns="45700" anchor="t" anchorCtr="0">
            <a:noAutofit/>
          </a:bodyPr>
          <a:lstStyle/>
          <a:p>
            <a:pPr marL="182562" marR="0" lvl="0" indent="-182562" algn="l" rtl="0">
              <a:lnSpc>
                <a:spcPct val="90000"/>
              </a:lnSpc>
              <a:spcBef>
                <a:spcPts val="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Come see our booth in the exhibit hall for more information</a:t>
            </a:r>
          </a:p>
          <a:p>
            <a:pPr marL="182562" marR="0" lvl="0" indent="-182562" algn="l" rtl="0">
              <a:lnSpc>
                <a:spcPct val="90000"/>
              </a:lnSpc>
              <a:spcBef>
                <a:spcPts val="120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Email </a:t>
            </a:r>
            <a:r>
              <a:rPr lang="en-US" sz="2000" b="0" i="0" u="sng">
                <a:solidFill>
                  <a:schemeClr val="hlink"/>
                </a:solidFill>
                <a:latin typeface="Rockwell"/>
                <a:ea typeface="Rockwell"/>
                <a:cs typeface="Rockwell"/>
                <a:sym typeface="Rockwell"/>
                <a:hlinkClick r:id="rId3"/>
              </a:rPr>
              <a:t>kmorton@southwestcare.org</a:t>
            </a:r>
          </a:p>
          <a:p>
            <a:pPr marL="182562" marR="0" lvl="0" indent="-182562" algn="l" rtl="0">
              <a:lnSpc>
                <a:spcPct val="90000"/>
              </a:lnSpc>
              <a:spcBef>
                <a:spcPts val="1200"/>
              </a:spcBef>
              <a:spcAft>
                <a:spcPts val="0"/>
              </a:spcAft>
              <a:buClr>
                <a:srgbClr val="9E3611"/>
              </a:buClr>
              <a:buSzPct val="85000"/>
              <a:buFont typeface="Noto Sans Symbols"/>
              <a:buChar char="▪"/>
            </a:pPr>
            <a:r>
              <a:rPr lang="en-US" sz="2000" b="0" i="0" u="none">
                <a:solidFill>
                  <a:schemeClr val="dk1"/>
                </a:solidFill>
                <a:latin typeface="Rockwell"/>
                <a:ea typeface="Rockwell"/>
                <a:cs typeface="Rockwell"/>
                <a:sym typeface="Rockwell"/>
              </a:rPr>
              <a:t>Call 505-989-8154</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146050" y="158750"/>
            <a:ext cx="8388349" cy="17129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YOU CAN BE PART OF THE SOLUTION!</a:t>
            </a:r>
          </a:p>
        </p:txBody>
      </p:sp>
      <p:pic>
        <p:nvPicPr>
          <p:cNvPr id="422" name="Shape 422"/>
          <p:cNvPicPr preferRelativeResize="0"/>
          <p:nvPr/>
        </p:nvPicPr>
        <p:blipFill rotWithShape="1">
          <a:blip r:embed="rId3">
            <a:alphaModFix/>
          </a:blip>
          <a:srcRect/>
          <a:stretch/>
        </p:blipFill>
        <p:spPr>
          <a:xfrm>
            <a:off x="1298575" y="1487487"/>
            <a:ext cx="6626224" cy="476091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2861" y="-12700"/>
            <a:ext cx="8034336" cy="11953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ADDITIONAL RESOURCES</a:t>
            </a:r>
          </a:p>
        </p:txBody>
      </p:sp>
      <p:sp>
        <p:nvSpPr>
          <p:cNvPr id="428" name="Shape 428"/>
          <p:cNvSpPr txBox="1">
            <a:spLocks noGrp="1"/>
          </p:cNvSpPr>
          <p:nvPr>
            <p:ph type="body" idx="1"/>
          </p:nvPr>
        </p:nvSpPr>
        <p:spPr>
          <a:xfrm>
            <a:off x="609600" y="1066800"/>
            <a:ext cx="8153399" cy="4953000"/>
          </a:xfrm>
          <a:prstGeom prst="rect">
            <a:avLst/>
          </a:prstGeom>
          <a:noFill/>
          <a:ln>
            <a:noFill/>
          </a:ln>
        </p:spPr>
        <p:txBody>
          <a:bodyPr lIns="91425" tIns="45700" rIns="91425" bIns="45700" anchor="t" anchorCtr="0">
            <a:noAutofit/>
          </a:bodyPr>
          <a:lstStyle/>
          <a:p>
            <a:pPr marL="285750" marR="0" lvl="1" indent="-285750" algn="l" rtl="0">
              <a:lnSpc>
                <a:spcPct val="100000"/>
              </a:lnSpc>
              <a:spcBef>
                <a:spcPts val="0"/>
              </a:spcBef>
              <a:spcAft>
                <a:spcPts val="0"/>
              </a:spcAft>
              <a:buClr>
                <a:srgbClr val="9E3611"/>
              </a:buClr>
              <a:buSzPct val="100000"/>
              <a:buFont typeface="Noto Sans Symbols"/>
              <a:buChar char="▪"/>
            </a:pPr>
            <a:r>
              <a:rPr lang="en-US" sz="1800" b="0" i="0" u="none" strike="noStrike" cap="none">
                <a:solidFill>
                  <a:srgbClr val="404040"/>
                </a:solidFill>
                <a:latin typeface="Rockwell"/>
                <a:ea typeface="Rockwell"/>
                <a:cs typeface="Rockwell"/>
                <a:sym typeface="Rockwell"/>
              </a:rPr>
              <a:t>Harm reduction resources</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0" i="0" u="sng" strike="noStrike" cap="none">
                <a:solidFill>
                  <a:schemeClr val="hlink"/>
                </a:solidFill>
                <a:latin typeface="Rockwell"/>
                <a:ea typeface="Rockwell"/>
                <a:cs typeface="Rockwell"/>
                <a:sym typeface="Rockwell"/>
                <a:hlinkClick r:id="rId3"/>
              </a:rPr>
              <a:t>www.nmhivguide.org</a:t>
            </a:r>
          </a:p>
          <a:p>
            <a:pPr marL="182562" marR="0" lvl="0" indent="-182562" algn="l" rtl="0">
              <a:lnSpc>
                <a:spcPct val="100000"/>
              </a:lnSpc>
              <a:spcBef>
                <a:spcPts val="1200"/>
              </a:spcBef>
              <a:spcAft>
                <a:spcPts val="0"/>
              </a:spcAft>
              <a:buClr>
                <a:srgbClr val="9E3611"/>
              </a:buClr>
              <a:buSzPct val="100000"/>
              <a:buFont typeface="Noto Sans Symbols"/>
              <a:buChar char="▪"/>
            </a:pPr>
            <a:r>
              <a:rPr lang="en-US" sz="1800" b="0" i="0" u="none">
                <a:solidFill>
                  <a:srgbClr val="404040"/>
                </a:solidFill>
                <a:latin typeface="Rockwell"/>
                <a:ea typeface="Rockwell"/>
                <a:cs typeface="Rockwell"/>
                <a:sym typeface="Rockwell"/>
              </a:rPr>
              <a:t>New Mexico Pharmacists Association</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0" i="0" u="sng" strike="noStrike" cap="none">
                <a:solidFill>
                  <a:schemeClr val="hlink"/>
                </a:solidFill>
                <a:latin typeface="Rockwell"/>
                <a:ea typeface="Rockwell"/>
                <a:cs typeface="Rockwell"/>
                <a:sym typeface="Rockwell"/>
                <a:hlinkClick r:id="rId4"/>
              </a:rPr>
              <a:t>http://www.nmpharmacy.org/naloxone-resources</a:t>
            </a:r>
          </a:p>
          <a:p>
            <a:pPr marL="182562" marR="0" lvl="0" indent="-182562" algn="l" rtl="0">
              <a:lnSpc>
                <a:spcPct val="100000"/>
              </a:lnSpc>
              <a:spcBef>
                <a:spcPts val="1200"/>
              </a:spcBef>
              <a:spcAft>
                <a:spcPts val="0"/>
              </a:spcAft>
              <a:buClr>
                <a:srgbClr val="9E3611"/>
              </a:buClr>
              <a:buSzPct val="100000"/>
              <a:buFont typeface="Noto Sans Symbols"/>
              <a:buChar char="▪"/>
            </a:pPr>
            <a:r>
              <a:rPr lang="en-US" sz="1800" b="0" i="0" u="none">
                <a:solidFill>
                  <a:srgbClr val="404040"/>
                </a:solidFill>
                <a:latin typeface="Rockwell"/>
                <a:ea typeface="Rockwell"/>
                <a:cs typeface="Rockwell"/>
                <a:sym typeface="Rockwell"/>
              </a:rPr>
              <a:t>Narcan</a:t>
            </a:r>
            <a:r>
              <a:rPr lang="en-US" sz="1800" b="0" i="0" u="none" baseline="30000">
                <a:solidFill>
                  <a:srgbClr val="404040"/>
                </a:solidFill>
                <a:latin typeface="Rockwell"/>
                <a:ea typeface="Rockwell"/>
                <a:cs typeface="Rockwell"/>
                <a:sym typeface="Rockwell"/>
              </a:rPr>
              <a:t>®</a:t>
            </a:r>
            <a:r>
              <a:rPr lang="en-US" sz="1800" b="0" i="0" u="none">
                <a:solidFill>
                  <a:srgbClr val="404040"/>
                </a:solidFill>
                <a:latin typeface="Rockwell"/>
                <a:ea typeface="Rockwell"/>
                <a:cs typeface="Rockwell"/>
                <a:sym typeface="Rockwell"/>
              </a:rPr>
              <a:t> nasal spray training video</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0" i="0" u="sng" strike="noStrike" cap="none">
                <a:solidFill>
                  <a:schemeClr val="hlink"/>
                </a:solidFill>
                <a:latin typeface="Rockwell"/>
                <a:ea typeface="Rockwell"/>
                <a:cs typeface="Rockwell"/>
                <a:sym typeface="Rockwell"/>
                <a:hlinkClick r:id="rId5"/>
              </a:rPr>
              <a:t>http://www.narcannasalspray.com/nns-4-mg-dose/how-to-use-nns/#video</a:t>
            </a:r>
            <a:r>
              <a:rPr lang="en-US" sz="1400" b="0" i="0" u="none" strike="noStrike" cap="none">
                <a:solidFill>
                  <a:srgbClr val="404040"/>
                </a:solidFill>
                <a:latin typeface="Rockwell"/>
                <a:ea typeface="Rockwell"/>
                <a:cs typeface="Rockwell"/>
                <a:sym typeface="Rockwell"/>
              </a:rPr>
              <a:t> </a:t>
            </a:r>
          </a:p>
          <a:p>
            <a:pPr marL="182562" marR="0" lvl="0" indent="-182562" algn="l" rtl="0">
              <a:lnSpc>
                <a:spcPct val="100000"/>
              </a:lnSpc>
              <a:spcBef>
                <a:spcPts val="1200"/>
              </a:spcBef>
              <a:spcAft>
                <a:spcPts val="0"/>
              </a:spcAft>
              <a:buClr>
                <a:srgbClr val="9E3611"/>
              </a:buClr>
              <a:buSzPct val="100000"/>
              <a:buFont typeface="Noto Sans Symbols"/>
              <a:buChar char="▪"/>
            </a:pPr>
            <a:r>
              <a:rPr lang="en-US" sz="1800" b="0" i="0" u="none">
                <a:solidFill>
                  <a:srgbClr val="404040"/>
                </a:solidFill>
                <a:latin typeface="Rockwell"/>
                <a:ea typeface="Rockwell"/>
                <a:cs typeface="Rockwell"/>
                <a:sym typeface="Rockwell"/>
              </a:rPr>
              <a:t>Safer use of pain medication</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0" i="0" u="sng" strike="noStrike" cap="none">
                <a:solidFill>
                  <a:schemeClr val="hlink"/>
                </a:solidFill>
                <a:latin typeface="Rockwell"/>
                <a:ea typeface="Rockwell"/>
                <a:cs typeface="Rockwell"/>
                <a:sym typeface="Rockwell"/>
                <a:hlinkClick r:id="rId6"/>
              </a:rPr>
              <a:t>http://nmhealth.org/about/erd/ibeb/pos/</a:t>
            </a:r>
          </a:p>
          <a:p>
            <a:pPr marL="182562" marR="0" lvl="0" indent="-182562" algn="l" rtl="0">
              <a:lnSpc>
                <a:spcPct val="100000"/>
              </a:lnSpc>
              <a:spcBef>
                <a:spcPts val="1200"/>
              </a:spcBef>
              <a:spcAft>
                <a:spcPts val="0"/>
              </a:spcAft>
              <a:buClr>
                <a:srgbClr val="9E3611"/>
              </a:buClr>
              <a:buSzPct val="100000"/>
              <a:buFont typeface="Noto Sans Symbols"/>
              <a:buChar char="▪"/>
            </a:pPr>
            <a:r>
              <a:rPr lang="en-US" sz="1800" b="0" i="0" u="none">
                <a:solidFill>
                  <a:srgbClr val="404040"/>
                </a:solidFill>
                <a:latin typeface="Rockwell"/>
                <a:ea typeface="Rockwell"/>
                <a:cs typeface="Rockwell"/>
                <a:sym typeface="Rockwell"/>
              </a:rPr>
              <a:t>Addiction treatment</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1" i="0" u="none" strike="noStrike" cap="none">
                <a:solidFill>
                  <a:srgbClr val="404040"/>
                </a:solidFill>
                <a:latin typeface="Rockwell"/>
                <a:ea typeface="Rockwell"/>
                <a:cs typeface="Rockwell"/>
                <a:sym typeface="Rockwell"/>
              </a:rPr>
              <a:t>New Mexico recovery help</a:t>
            </a:r>
          </a:p>
          <a:p>
            <a:pPr marL="730250" marR="0" lvl="2" indent="-184150" algn="l" rtl="0">
              <a:lnSpc>
                <a:spcPct val="100000"/>
              </a:lnSpc>
              <a:spcBef>
                <a:spcPts val="400"/>
              </a:spcBef>
              <a:spcAft>
                <a:spcPts val="0"/>
              </a:spcAft>
              <a:buClr>
                <a:srgbClr val="9E3611"/>
              </a:buClr>
              <a:buSzPct val="100000"/>
              <a:buFont typeface="Noto Sans Symbols"/>
              <a:buChar char="▪"/>
            </a:pPr>
            <a:r>
              <a:rPr lang="en-US" sz="1200" b="0" i="0" u="sng" strike="noStrike" cap="none">
                <a:solidFill>
                  <a:schemeClr val="hlink"/>
                </a:solidFill>
                <a:latin typeface="Rockwell"/>
                <a:ea typeface="Rockwell"/>
                <a:cs typeface="Rockwell"/>
                <a:sym typeface="Rockwell"/>
                <a:hlinkClick r:id="rId7"/>
              </a:rPr>
              <a:t>www.recoverynewmexico.com</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1" i="0" u="none" strike="noStrike" cap="none">
                <a:solidFill>
                  <a:srgbClr val="404040"/>
                </a:solidFill>
                <a:latin typeface="Rockwell"/>
                <a:ea typeface="Rockwell"/>
                <a:cs typeface="Rockwell"/>
                <a:sym typeface="Rockwell"/>
              </a:rPr>
              <a:t>Suboxone</a:t>
            </a:r>
            <a:r>
              <a:rPr lang="en-US" sz="1400" b="1" i="0" u="none" strike="noStrike" cap="none" baseline="30000">
                <a:solidFill>
                  <a:srgbClr val="404040"/>
                </a:solidFill>
                <a:latin typeface="Rockwell"/>
                <a:ea typeface="Rockwell"/>
                <a:cs typeface="Rockwell"/>
                <a:sym typeface="Rockwell"/>
              </a:rPr>
              <a:t>®</a:t>
            </a:r>
            <a:r>
              <a:rPr lang="en-US" sz="1400" b="1" i="0" u="none" strike="noStrike" cap="none">
                <a:solidFill>
                  <a:srgbClr val="404040"/>
                </a:solidFill>
                <a:latin typeface="Rockwell"/>
                <a:ea typeface="Rockwell"/>
                <a:cs typeface="Rockwell"/>
                <a:sym typeface="Rockwell"/>
              </a:rPr>
              <a:t>/buprenorphine providers</a:t>
            </a:r>
          </a:p>
          <a:p>
            <a:pPr marL="730250" marR="0" lvl="2" indent="-184150" algn="l" rtl="0">
              <a:lnSpc>
                <a:spcPct val="100000"/>
              </a:lnSpc>
              <a:spcBef>
                <a:spcPts val="400"/>
              </a:spcBef>
              <a:spcAft>
                <a:spcPts val="0"/>
              </a:spcAft>
              <a:buClr>
                <a:srgbClr val="9E3611"/>
              </a:buClr>
              <a:buSzPct val="100000"/>
              <a:buFont typeface="Noto Sans Symbols"/>
              <a:buChar char="▪"/>
            </a:pPr>
            <a:r>
              <a:rPr lang="en-US" sz="1200" b="0" i="0" u="sng" strike="noStrike" cap="none">
                <a:solidFill>
                  <a:schemeClr val="hlink"/>
                </a:solidFill>
                <a:latin typeface="Rockwell"/>
                <a:ea typeface="Rockwell"/>
                <a:cs typeface="Rockwell"/>
                <a:sym typeface="Rockwell"/>
                <a:hlinkClick r:id="rId8"/>
              </a:rPr>
              <a:t>http://www.samhsa.gov/medication-assisted-treatment/physician-program-data/treatment-physician-locator</a:t>
            </a:r>
          </a:p>
          <a:p>
            <a:pPr marL="285750" marR="0" lvl="1" indent="-285750" algn="l" rtl="0">
              <a:lnSpc>
                <a:spcPct val="100000"/>
              </a:lnSpc>
              <a:spcBef>
                <a:spcPts val="400"/>
              </a:spcBef>
              <a:spcAft>
                <a:spcPts val="0"/>
              </a:spcAft>
              <a:buClr>
                <a:srgbClr val="9E3611"/>
              </a:buClr>
              <a:buSzPct val="100000"/>
              <a:buFont typeface="Noto Sans Symbols"/>
              <a:buChar char="▪"/>
            </a:pPr>
            <a:r>
              <a:rPr lang="en-US" sz="1400" b="1" i="0" u="none" strike="noStrike" cap="none">
                <a:solidFill>
                  <a:srgbClr val="404040"/>
                </a:solidFill>
                <a:latin typeface="Rockwell"/>
                <a:ea typeface="Rockwell"/>
                <a:cs typeface="Rockwell"/>
                <a:sym typeface="Rockwell"/>
              </a:rPr>
              <a:t>Treatment services in the US</a:t>
            </a:r>
          </a:p>
          <a:p>
            <a:pPr marL="730250" marR="0" lvl="2" indent="-184150" algn="l" rtl="0">
              <a:lnSpc>
                <a:spcPct val="100000"/>
              </a:lnSpc>
              <a:spcBef>
                <a:spcPts val="400"/>
              </a:spcBef>
              <a:spcAft>
                <a:spcPts val="0"/>
              </a:spcAft>
              <a:buClr>
                <a:srgbClr val="9E3611"/>
              </a:buClr>
              <a:buSzPct val="100000"/>
              <a:buFont typeface="Noto Sans Symbols"/>
              <a:buChar char="▪"/>
            </a:pPr>
            <a:r>
              <a:rPr lang="en-US" sz="1200" b="0" i="0" u="sng" strike="noStrike" cap="none">
                <a:solidFill>
                  <a:schemeClr val="hlink"/>
                </a:solidFill>
                <a:latin typeface="Rockwell"/>
                <a:ea typeface="Rockwell"/>
                <a:cs typeface="Rockwell"/>
                <a:sym typeface="Rockwell"/>
                <a:hlinkClick r:id="rId9"/>
              </a:rPr>
              <a:t>www.findtreatment.somhsa.gov</a:t>
            </a:r>
            <a:r>
              <a:rPr lang="en-US" sz="1200" b="0" i="0" u="none" strike="noStrike" cap="none">
                <a:solidFill>
                  <a:srgbClr val="404040"/>
                </a:solidFill>
                <a:latin typeface="Rockwell"/>
                <a:ea typeface="Rockwell"/>
                <a:cs typeface="Rockwell"/>
                <a:sym typeface="Rockwell"/>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Shape 433"/>
          <p:cNvSpPr txBox="1">
            <a:spLocks noGrp="1"/>
          </p:cNvSpPr>
          <p:nvPr>
            <p:ph type="title"/>
          </p:nvPr>
        </p:nvSpPr>
        <p:spPr>
          <a:xfrm>
            <a:off x="73025" y="0"/>
            <a:ext cx="8027986" cy="1195386"/>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Calibri"/>
              <a:buNone/>
            </a:pPr>
            <a:r>
              <a:rPr lang="en-US" sz="4200" b="0" i="0" u="none" strike="noStrike" cap="none">
                <a:latin typeface="Calibri"/>
                <a:ea typeface="Calibri"/>
                <a:cs typeface="Calibri"/>
                <a:sym typeface="Calibri"/>
              </a:rPr>
              <a:t>REFERENCES</a:t>
            </a:r>
          </a:p>
        </p:txBody>
      </p:sp>
      <p:sp>
        <p:nvSpPr>
          <p:cNvPr id="434" name="Shape 434"/>
          <p:cNvSpPr txBox="1">
            <a:spLocks noGrp="1"/>
          </p:cNvSpPr>
          <p:nvPr>
            <p:ph type="body" idx="1"/>
          </p:nvPr>
        </p:nvSpPr>
        <p:spPr>
          <a:xfrm>
            <a:off x="457200" y="914400"/>
            <a:ext cx="8001000" cy="4953000"/>
          </a:xfrm>
          <a:prstGeom prst="rect">
            <a:avLst/>
          </a:prstGeom>
          <a:noFill/>
          <a:ln>
            <a:noFill/>
          </a:ln>
        </p:spPr>
        <p:txBody>
          <a:bodyPr lIns="91425" tIns="45700" rIns="91425" bIns="45700" anchor="t" anchorCtr="0">
            <a:noAutofit/>
          </a:bodyPr>
          <a:lstStyle/>
          <a:p>
            <a:pPr marL="182562" marR="0" lvl="0" indent="-182562" algn="l" rtl="0">
              <a:lnSpc>
                <a:spcPct val="70000"/>
              </a:lnSpc>
              <a:spcBef>
                <a:spcPts val="0"/>
              </a:spcBef>
              <a:spcAft>
                <a:spcPts val="0"/>
              </a:spcAft>
              <a:buClr>
                <a:srgbClr val="9E3611"/>
              </a:buClr>
              <a:buSzPct val="100000"/>
              <a:buFont typeface="Noto Sans Symbols"/>
              <a:buChar char="▪"/>
            </a:pPr>
            <a:r>
              <a:rPr lang="en-US" sz="1700" b="0" i="0" u="none">
                <a:solidFill>
                  <a:srgbClr val="404040"/>
                </a:solidFill>
                <a:latin typeface="Rockwell"/>
                <a:ea typeface="Rockwell"/>
                <a:cs typeface="Rockwell"/>
                <a:sym typeface="Rockwell"/>
              </a:rPr>
              <a:t>Drug overdose deaths. Retrieved on 4/25/2016 from New Mexico department of health, indicator-based information system for public health website: https://ibis.Health.State.Nm.Us/community/highlight/profile/drugoverdosedth.Cnty/geocnty/35.Html. </a:t>
            </a:r>
          </a:p>
          <a:p>
            <a:pPr marL="182562" marR="0" lvl="0" indent="-182562" algn="l" rtl="0">
              <a:lnSpc>
                <a:spcPct val="70000"/>
              </a:lnSpc>
              <a:spcBef>
                <a:spcPts val="1200"/>
              </a:spcBef>
              <a:spcAft>
                <a:spcPts val="0"/>
              </a:spcAft>
              <a:buClr>
                <a:srgbClr val="9E3611"/>
              </a:buClr>
              <a:buSzPct val="100000"/>
              <a:buFont typeface="Noto Sans Symbols"/>
              <a:buChar char="▪"/>
            </a:pPr>
            <a:r>
              <a:rPr lang="en-US" sz="1700" b="0" i="0" u="none">
                <a:solidFill>
                  <a:srgbClr val="404040"/>
                </a:solidFill>
                <a:latin typeface="Rockwell"/>
                <a:ea typeface="Rockwell"/>
                <a:cs typeface="Rockwell"/>
                <a:sym typeface="Rockwell"/>
              </a:rPr>
              <a:t>New Mexico department of  health.  </a:t>
            </a:r>
            <a:r>
              <a:rPr lang="en-US" sz="1700" b="0" i="1" u="none">
                <a:solidFill>
                  <a:srgbClr val="404040"/>
                </a:solidFill>
                <a:latin typeface="Rockwell"/>
                <a:ea typeface="Rockwell"/>
                <a:cs typeface="Rockwell"/>
                <a:sym typeface="Rockwell"/>
              </a:rPr>
              <a:t>New Mexico state-wide  standing order for naloxone. </a:t>
            </a:r>
            <a:r>
              <a:rPr lang="en-US" sz="1700" b="0" i="0" u="none">
                <a:solidFill>
                  <a:srgbClr val="404040"/>
                </a:solidFill>
                <a:latin typeface="Rockwell"/>
                <a:ea typeface="Rockwell"/>
                <a:cs typeface="Rockwell"/>
                <a:sym typeface="Rockwell"/>
              </a:rPr>
              <a:t>Https://nmhealth.Org/publication/view/regulation/2126/. accessed April 25, 2016</a:t>
            </a:r>
          </a:p>
          <a:p>
            <a:pPr marL="182562" marR="0" lvl="0" indent="-182562" algn="l" rtl="0">
              <a:lnSpc>
                <a:spcPct val="70000"/>
              </a:lnSpc>
              <a:spcBef>
                <a:spcPts val="1200"/>
              </a:spcBef>
              <a:spcAft>
                <a:spcPts val="0"/>
              </a:spcAft>
              <a:buClr>
                <a:srgbClr val="9E3611"/>
              </a:buClr>
              <a:buSzPct val="100000"/>
              <a:buFont typeface="Noto Sans Symbols"/>
              <a:buChar char="▪"/>
            </a:pPr>
            <a:r>
              <a:rPr lang="en-US" sz="1700" b="0" i="0" u="none">
                <a:solidFill>
                  <a:srgbClr val="404040"/>
                </a:solidFill>
                <a:latin typeface="Rockwell"/>
                <a:ea typeface="Rockwell"/>
                <a:cs typeface="Rockwell"/>
                <a:sym typeface="Rockwell"/>
              </a:rPr>
              <a:t>New Mexico department of health. </a:t>
            </a:r>
            <a:r>
              <a:rPr lang="en-US" sz="1700" b="0" i="1" u="none">
                <a:solidFill>
                  <a:srgbClr val="404040"/>
                </a:solidFill>
                <a:latin typeface="Rockwell"/>
                <a:ea typeface="Rockwell"/>
                <a:cs typeface="Rockwell"/>
                <a:sym typeface="Rockwell"/>
              </a:rPr>
              <a:t>New Mexico prescription monitoring program data report, 2006-2013. </a:t>
            </a:r>
            <a:r>
              <a:rPr lang="en-US" sz="1700" b="0" i="0" u="none">
                <a:solidFill>
                  <a:srgbClr val="404040"/>
                </a:solidFill>
                <a:latin typeface="Rockwell"/>
                <a:ea typeface="Rockwell"/>
                <a:cs typeface="Rockwell"/>
                <a:sym typeface="Rockwell"/>
              </a:rPr>
              <a:t>Http://nmhealth.Org/publication/view/data/471/. accessed April 25, 2016. </a:t>
            </a:r>
          </a:p>
          <a:p>
            <a:pPr marL="182562" marR="0" lvl="0" indent="-182562" algn="l" rtl="0">
              <a:lnSpc>
                <a:spcPct val="70000"/>
              </a:lnSpc>
              <a:spcBef>
                <a:spcPts val="1200"/>
              </a:spcBef>
              <a:spcAft>
                <a:spcPts val="0"/>
              </a:spcAft>
              <a:buClr>
                <a:srgbClr val="9E3611"/>
              </a:buClr>
              <a:buSzPct val="100000"/>
              <a:buFont typeface="Noto Sans Symbols"/>
              <a:buChar char="▪"/>
            </a:pPr>
            <a:r>
              <a:rPr lang="en-US" sz="1700" b="0" i="0" u="none">
                <a:solidFill>
                  <a:srgbClr val="404040"/>
                </a:solidFill>
                <a:latin typeface="Rockwell"/>
                <a:ea typeface="Rockwell"/>
                <a:cs typeface="Rockwell"/>
                <a:sym typeface="Rockwell"/>
              </a:rPr>
              <a:t>Prescription painkiller overdoses in the us. Centers for disease control and prevention website. Http://www.Cdc.Gov/vitalsigns/painkilleroverdoses/index.Html.  Accessed April 25, 2016.</a:t>
            </a:r>
          </a:p>
          <a:p>
            <a:pPr marL="182562" marR="0" lvl="0" indent="-182562" algn="l" rtl="0">
              <a:lnSpc>
                <a:spcPct val="70000"/>
              </a:lnSpc>
              <a:spcBef>
                <a:spcPts val="1200"/>
              </a:spcBef>
              <a:spcAft>
                <a:spcPts val="0"/>
              </a:spcAft>
              <a:buClr>
                <a:srgbClr val="9E3611"/>
              </a:buClr>
              <a:buSzPct val="100000"/>
              <a:buFont typeface="Noto Sans Symbols"/>
              <a:buChar char="▪"/>
            </a:pPr>
            <a:r>
              <a:rPr lang="en-US" sz="1700" b="0" i="1" u="none">
                <a:solidFill>
                  <a:srgbClr val="404040"/>
                </a:solidFill>
                <a:latin typeface="Rockwell"/>
                <a:ea typeface="Rockwell"/>
                <a:cs typeface="Rockwell"/>
                <a:sym typeface="Rockwell"/>
              </a:rPr>
              <a:t>Guide to developing and managing overdose prevention and take-home naloxone projects, </a:t>
            </a:r>
            <a:r>
              <a:rPr lang="en-US" sz="1700" b="0" i="0" u="none">
                <a:solidFill>
                  <a:srgbClr val="404040"/>
                </a:solidFill>
                <a:latin typeface="Rockwell"/>
                <a:ea typeface="Rockwell"/>
                <a:cs typeface="Rockwell"/>
                <a:sym typeface="Rockwell"/>
              </a:rPr>
              <a:t>harm reduction coalition, fall 2012. Http://harmreduction.Org/issues/overdose-prevention/overview/overdose-basics/responding-to-opioid-overdose/administer-naloxone/ </a:t>
            </a:r>
          </a:p>
          <a:p>
            <a:pPr marL="182562" marR="0" lvl="0" indent="-182562" algn="l" rtl="0">
              <a:lnSpc>
                <a:spcPct val="70000"/>
              </a:lnSpc>
              <a:spcBef>
                <a:spcPts val="1200"/>
              </a:spcBef>
              <a:spcAft>
                <a:spcPts val="0"/>
              </a:spcAft>
              <a:buClr>
                <a:srgbClr val="9E3611"/>
              </a:buClr>
              <a:buSzPct val="100000"/>
              <a:buFont typeface="Noto Sans Symbols"/>
              <a:buChar char="▪"/>
            </a:pPr>
            <a:r>
              <a:rPr lang="en-US" sz="1700" b="0" i="0" u="none">
                <a:solidFill>
                  <a:srgbClr val="404040"/>
                </a:solidFill>
                <a:latin typeface="Rockwell"/>
                <a:ea typeface="Rockwell"/>
                <a:cs typeface="Rockwell"/>
                <a:sym typeface="Rockwell"/>
              </a:rPr>
              <a:t>Gammon DL, Shujun S, Jordan J, Patterson R, Finley PJ, Lowe C, Huckfeldt R. </a:t>
            </a:r>
            <a:r>
              <a:rPr lang="en-US" sz="1700" b="0" i="1" u="none">
                <a:solidFill>
                  <a:srgbClr val="404040"/>
                </a:solidFill>
                <a:latin typeface="Rockwell"/>
                <a:ea typeface="Rockwell"/>
                <a:cs typeface="Rockwell"/>
                <a:sym typeface="Rockwell"/>
              </a:rPr>
              <a:t>Alteration in prehospital drug concentration after thermal exposure</a:t>
            </a:r>
            <a:r>
              <a:rPr lang="en-US" sz="1700" b="0" i="0" u="none">
                <a:solidFill>
                  <a:srgbClr val="404040"/>
                </a:solidFill>
                <a:latin typeface="Rockwell"/>
                <a:ea typeface="Rockwell"/>
                <a:cs typeface="Rockwell"/>
                <a:sym typeface="Rockwell"/>
              </a:rPr>
              <a:t>. American journal of emergency medicine. 2008; 26: 566-573.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137" name="Shape 137"/>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138" name="Shape 138"/>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145" name="Shape 145"/>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146" name="Shape 146"/>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153" name="Shape 153"/>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154" name="Shape 154"/>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85800" y="484187"/>
            <a:ext cx="7772400" cy="1609799"/>
          </a:xfrm>
          <a:prstGeom prst="rect">
            <a:avLst/>
          </a:prstGeom>
        </p:spPr>
        <p:txBody>
          <a:bodyPr lIns="91425" tIns="91425" rIns="91425" bIns="91425" anchor="ctr" anchorCtr="0">
            <a:noAutofit/>
          </a:bodyPr>
          <a:lstStyle/>
          <a:p>
            <a:pPr lvl="0">
              <a:spcBef>
                <a:spcPts val="0"/>
              </a:spcBef>
              <a:buNone/>
            </a:pPr>
            <a:endParaRPr/>
          </a:p>
        </p:txBody>
      </p:sp>
      <p:sp>
        <p:nvSpPr>
          <p:cNvPr id="161" name="Shape 161"/>
          <p:cNvSpPr txBox="1">
            <a:spLocks noGrp="1"/>
          </p:cNvSpPr>
          <p:nvPr>
            <p:ph type="body" idx="1"/>
          </p:nvPr>
        </p:nvSpPr>
        <p:spPr>
          <a:xfrm>
            <a:off x="685800" y="2120900"/>
            <a:ext cx="7772400" cy="4051200"/>
          </a:xfrm>
          <a:prstGeom prst="rect">
            <a:avLst/>
          </a:prstGeom>
        </p:spPr>
        <p:txBody>
          <a:bodyPr lIns="91425" tIns="91425" rIns="91425" bIns="91425" anchor="t" anchorCtr="0">
            <a:noAutofit/>
          </a:bodyPr>
          <a:lstStyle/>
          <a:p>
            <a:pPr lvl="0">
              <a:spcBef>
                <a:spcPts val="0"/>
              </a:spcBef>
              <a:buNone/>
            </a:pPr>
            <a:endParaRPr/>
          </a:p>
        </p:txBody>
      </p:sp>
      <p:pic>
        <p:nvPicPr>
          <p:cNvPr id="162" name="Shape 162"/>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77825" y="2371725"/>
            <a:ext cx="8388349" cy="17129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SzPct val="25000"/>
              <a:buFont typeface="Rockwell"/>
              <a:buNone/>
            </a:pPr>
            <a:r>
              <a:rPr lang="en-US" sz="4200" b="0" i="0" u="none" strike="noStrike" cap="none">
                <a:latin typeface="Rockwell"/>
                <a:ea typeface="Rockwell"/>
                <a:cs typeface="Rockwell"/>
                <a:sym typeface="Rockwell"/>
              </a:rPr>
              <a:t>NEW MEXICO OVERDOSE DATA</a:t>
            </a:r>
          </a:p>
        </p:txBody>
      </p:sp>
    </p:spTree>
  </p:cSld>
  <p:clrMapOvr>
    <a:masterClrMapping/>
  </p:clrMapOvr>
</p:sld>
</file>

<file path=ppt/theme/theme1.xml><?xml version="1.0" encoding="utf-8"?>
<a:theme xmlns:a="http://schemas.openxmlformats.org/drawingml/2006/main" name="1_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1262</Words>
  <Application>Microsoft Office PowerPoint</Application>
  <PresentationFormat>On-screen Show (4:3)</PresentationFormat>
  <Paragraphs>158</Paragraphs>
  <Slides>47</Slides>
  <Notes>47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47</vt:i4>
      </vt:variant>
    </vt:vector>
  </HeadingPairs>
  <TitlesOfParts>
    <vt:vector size="59" baseType="lpstr">
      <vt:lpstr>Arial</vt:lpstr>
      <vt:lpstr>Rockwell</vt:lpstr>
      <vt:lpstr>ＭＳ Ｐゴシック</vt:lpstr>
      <vt:lpstr>ＭＳ Ｐゴシック</vt:lpstr>
      <vt:lpstr>Trebuchet MS</vt:lpstr>
      <vt:lpstr>Noto Sans Symbols</vt:lpstr>
      <vt:lpstr>Helvetica</vt:lpstr>
      <vt:lpstr>Rokkitt</vt:lpstr>
      <vt:lpstr>Calibri</vt:lpstr>
      <vt:lpstr>1_Wood Type</vt:lpstr>
      <vt:lpstr>Wood Type</vt:lpstr>
      <vt:lpstr>2_Wood Type</vt:lpstr>
      <vt:lpstr>PowerPoint Presentation</vt:lpstr>
      <vt:lpstr>PHARMACY-BASED NALOXONE DISTRIBUTION: SUCCESSES, CHALLENGES, AND OPPORTUNITIES</vt:lpstr>
      <vt:lpstr>ACKNOWLEDGEMENTS </vt:lpstr>
      <vt:lpstr>OBJECTIVES</vt:lpstr>
      <vt:lpstr>PowerPoint Presentation</vt:lpstr>
      <vt:lpstr>PowerPoint Presentation</vt:lpstr>
      <vt:lpstr>PowerPoint Presentation</vt:lpstr>
      <vt:lpstr>PowerPoint Presentation</vt:lpstr>
      <vt:lpstr>NEW MEXICO OVERDOSE DATA</vt:lpstr>
      <vt:lpstr>PowerPoint Presentation</vt:lpstr>
      <vt:lpstr>NUMBER AND AGE-ADJUSTED RATES OF DRUG OVERDOSE DEATHS BY STATE, US 2015 </vt:lpstr>
      <vt:lpstr>NEW MEXICO OVERDOSE DEATHS 2003-2014 </vt:lpstr>
      <vt:lpstr>NEW MEXICO DATA BY COUNTY </vt:lpstr>
      <vt:lpstr>DRUG OVERDOSE DEATH RATES FOR OPIOIDS, NM 1990-2015</vt:lpstr>
      <vt:lpstr>PowerPoint Presentation</vt:lpstr>
      <vt:lpstr>YOU CAN BE PART OF THE SOLUTION!</vt:lpstr>
      <vt:lpstr>NALOXONE</vt:lpstr>
      <vt:lpstr>NALOXONE MECHANISM OF ACTION</vt:lpstr>
      <vt:lpstr>PRODUCTS AVAILABLE TO DISPENSE</vt:lpstr>
      <vt:lpstr>PowerPoint Presentation</vt:lpstr>
      <vt:lpstr>OVERDOSE PREVENTION</vt:lpstr>
      <vt:lpstr>NALOXONE DISTRIBUTION</vt:lpstr>
      <vt:lpstr>HISTORY OF NALOXONE  DISTRIBUTION IN NM</vt:lpstr>
      <vt:lpstr>STATEWIDE STANDING ORDER</vt:lpstr>
      <vt:lpstr>WRITING FOR NALOXONE UNDER THE STANDING ORDER</vt:lpstr>
      <vt:lpstr>WHO IS AT RISK OF OVERDOSE?</vt:lpstr>
      <vt:lpstr>PowerPoint Presentation</vt:lpstr>
      <vt:lpstr>SAFETY FIRST!</vt:lpstr>
      <vt:lpstr>PowerPoint Presentation</vt:lpstr>
      <vt:lpstr>STRATEGIES FOR NALOXONE DISTRIBUTION</vt:lpstr>
      <vt:lpstr>PowerPoint Presentation</vt:lpstr>
      <vt:lpstr>A DOSE OF RXEALITY</vt:lpstr>
      <vt:lpstr>EDUCATION TO THE PUBLIC</vt:lpstr>
      <vt:lpstr>EDUCATION TO THE PUBLIC</vt:lpstr>
      <vt:lpstr>PowerPoint Presentation</vt:lpstr>
      <vt:lpstr>PROGRAM RESULTS</vt:lpstr>
      <vt:lpstr>A DOSE OF RXEALITY SO FAR…</vt:lpstr>
      <vt:lpstr>PHARMACIES DISPENSING NALOXONE (% per county)</vt:lpstr>
      <vt:lpstr>LESSONS LEARNED</vt:lpstr>
      <vt:lpstr>PowerPoint Presentation</vt:lpstr>
      <vt:lpstr>PowerPoint Presentation</vt:lpstr>
      <vt:lpstr>PowerPoint Presentation</vt:lpstr>
      <vt:lpstr>REQUESTING TRAINING</vt:lpstr>
      <vt:lpstr>CONTACT US!</vt:lpstr>
      <vt:lpstr>YOU CAN BE PART OF THE SOLUTION!</vt:lpstr>
      <vt:lpstr>ADDITIONAL RESOURCES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 Tinker</dc:creator>
  <cp:lastModifiedBy>Dale Tinker</cp:lastModifiedBy>
  <cp:revision>2</cp:revision>
  <dcterms:modified xsi:type="dcterms:W3CDTF">2017-06-15T21:30:24Z</dcterms:modified>
</cp:coreProperties>
</file>